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3"/>
    <p:sldId id="258" r:id="rId4"/>
    <p:sldId id="265" r:id="rId5"/>
    <p:sldId id="257" r:id="rId6"/>
    <p:sldId id="338" r:id="rId7"/>
    <p:sldId id="337" r:id="rId8"/>
    <p:sldId id="299" r:id="rId9"/>
    <p:sldId id="260" r:id="rId10"/>
    <p:sldId id="287" r:id="rId11"/>
    <p:sldId id="286" r:id="rId12"/>
    <p:sldId id="346" r:id="rId13"/>
    <p:sldId id="259" r:id="rId14"/>
    <p:sldId id="341" r:id="rId15"/>
    <p:sldId id="263" r:id="rId16"/>
    <p:sldId id="343" r:id="rId17"/>
    <p:sldId id="342" r:id="rId18"/>
    <p:sldId id="314" r:id="rId19"/>
    <p:sldId id="315" r:id="rId20"/>
    <p:sldId id="344" r:id="rId21"/>
    <p:sldId id="304" r:id="rId22"/>
    <p:sldId id="264" r:id="rId23"/>
    <p:sldId id="379" r:id="rId24"/>
    <p:sldId id="266" r:id="rId25"/>
    <p:sldId id="380" r:id="rId26"/>
    <p:sldId id="340" r:id="rId27"/>
    <p:sldId id="345" r:id="rId28"/>
    <p:sldId id="403" r:id="rId29"/>
    <p:sldId id="269" r:id="rId30"/>
    <p:sldId id="30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018"/>
    <a:srgbClr val="F3702C"/>
    <a:srgbClr val="FFC000"/>
    <a:srgbClr val="FAD85D"/>
    <a:srgbClr val="6C7F90"/>
    <a:srgbClr val="7D7D7D"/>
    <a:srgbClr val="666666"/>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8" autoAdjust="0"/>
    <p:restoredTop sz="94660"/>
  </p:normalViewPr>
  <p:slideViewPr>
    <p:cSldViewPr snapToGrid="0">
      <p:cViewPr varScale="1">
        <p:scale>
          <a:sx n="75" d="100"/>
          <a:sy n="75" d="100"/>
        </p:scale>
        <p:origin x="330" y="36"/>
      </p:cViewPr>
      <p:guideLst/>
    </p:cSldViewPr>
  </p:slideViewPr>
  <p:notesTextViewPr>
    <p:cViewPr>
      <p:scale>
        <a:sx n="1" d="1"/>
        <a:sy n="1" d="1"/>
      </p:scale>
      <p:origin x="0" y="0"/>
    </p:cViewPr>
  </p:notesTextViewPr>
  <p:sorterViewPr>
    <p:cViewPr>
      <p:scale>
        <a:sx n="200" d="100"/>
        <a:sy n="200" d="100"/>
      </p:scale>
      <p:origin x="0" y="-40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CE6BB-944F-4DE7-A814-F61D1AA791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79952-04D3-41AF-A9FA-84AACA392B7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文本框 5"/>
          <p:cNvSpPr txBox="1"/>
          <p:nvPr userDrawn="1"/>
        </p:nvSpPr>
        <p:spPr>
          <a:xfrm>
            <a:off x="4578350" y="492125"/>
            <a:ext cx="405828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编剧</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书写自己的人生</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1689100" y="1149985"/>
            <a:ext cx="9204325" cy="1198880"/>
          </a:xfrm>
          <a:prstGeom prst="rect">
            <a:avLst/>
          </a:prstGeom>
          <a:noFill/>
        </p:spPr>
        <p:txBody>
          <a:bodyPr wrap="square" rtlCol="0">
            <a:spAutoFit/>
          </a:bodyPr>
          <a:lstStyle/>
          <a:p>
            <a:r>
              <a:rPr dirty="0"/>
              <a:t>工作填满你的一大块人生，唯一获得真正</a:t>
            </a:r>
            <a:r>
              <a:rPr b="1" dirty="0">
                <a:solidFill>
                  <a:srgbClr val="F26018"/>
                </a:solidFill>
              </a:rPr>
              <a:t>满足</a:t>
            </a:r>
            <a:r>
              <a:rPr dirty="0"/>
              <a:t>的方法就是做你相信是伟大的工作，而唯一做伟大工作的方法是</a:t>
            </a:r>
            <a:r>
              <a:rPr b="1" dirty="0">
                <a:solidFill>
                  <a:srgbClr val="F26018"/>
                </a:solidFill>
              </a:rPr>
              <a:t>爱你所做的事</a:t>
            </a:r>
            <a:r>
              <a:rPr dirty="0"/>
              <a:t>。如果你还没找到这些事，继续找，别停顿。尽你全心全力，你知道你一定会找到。而且，如同任何伟大的关系，事情只会随着时间愈来愈好。所以，在你找到之前，继续找，别停顿。</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486C3B-083B-4A7F-96A1-526DBA3FBD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0F74DA-F749-4CBF-888E-DCB42950899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86C3B-083B-4A7F-96A1-526DBA3FBD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F74DA-F749-4CBF-888E-DCB4295089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2352040" y="2597150"/>
            <a:ext cx="8366760" cy="1198880"/>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夜瓜居士</a:t>
            </a:r>
            <a:r>
              <a:rPr lang="en-US" altLang="zh-CN" sz="7200" b="1">
                <a:solidFill>
                  <a:schemeClr val="tx1">
                    <a:lumMod val="65000"/>
                    <a:lumOff val="35000"/>
                  </a:schemeClr>
                </a:solidFill>
                <a:cs typeface="+mn-ea"/>
                <a:sym typeface="+mn-lt"/>
              </a:rPr>
              <a:t>-</a:t>
            </a:r>
            <a:r>
              <a:rPr lang="zh-CN" altLang="en-US" sz="7200" b="1">
                <a:solidFill>
                  <a:schemeClr val="tx1">
                    <a:lumMod val="65000"/>
                    <a:lumOff val="35000"/>
                  </a:schemeClr>
                </a:solidFill>
                <a:cs typeface="+mn-ea"/>
                <a:sym typeface="+mn-lt"/>
              </a:rPr>
              <a:t>《笑忘书</a:t>
            </a:r>
            <a:r>
              <a:rPr lang="zh-CN" altLang="en-US" sz="7200" b="1">
                <a:solidFill>
                  <a:schemeClr val="tx1">
                    <a:lumMod val="65000"/>
                    <a:lumOff val="35000"/>
                  </a:schemeClr>
                </a:solidFill>
                <a:cs typeface="+mn-ea"/>
                <a:sym typeface="+mn-lt"/>
              </a:rPr>
              <a:t>》</a:t>
            </a:r>
            <a:endParaRPr lang="zh-CN" altLang="en-US" sz="7200" b="1">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水饺2"/>
          <p:cNvPicPr>
            <a:picLocks noChangeAspect="1"/>
          </p:cNvPicPr>
          <p:nvPr/>
        </p:nvPicPr>
        <p:blipFill>
          <a:blip r:embed="rId1"/>
          <a:stretch>
            <a:fillRect/>
          </a:stretch>
        </p:blipFill>
        <p:spPr>
          <a:xfrm>
            <a:off x="5267960" y="93345"/>
            <a:ext cx="4813300" cy="3606800"/>
          </a:xfrm>
          <a:prstGeom prst="rect">
            <a:avLst/>
          </a:prstGeom>
        </p:spPr>
      </p:pic>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12" name="图片 11" descr="水饺"/>
          <p:cNvPicPr>
            <a:picLocks noChangeAspect="1"/>
          </p:cNvPicPr>
          <p:nvPr/>
        </p:nvPicPr>
        <p:blipFill>
          <a:blip r:embed="rId2"/>
          <a:stretch>
            <a:fillRect/>
          </a:stretch>
        </p:blipFill>
        <p:spPr>
          <a:xfrm>
            <a:off x="3328035" y="3353435"/>
            <a:ext cx="4218305" cy="3161030"/>
          </a:xfrm>
          <a:prstGeom prst="rect">
            <a:avLst/>
          </a:prstGeom>
        </p:spPr>
      </p:pic>
      <p:pic>
        <p:nvPicPr>
          <p:cNvPr id="5" name="图片 4" descr="yoyo"/>
          <p:cNvPicPr>
            <a:picLocks noChangeAspect="1"/>
          </p:cNvPicPr>
          <p:nvPr/>
        </p:nvPicPr>
        <p:blipFill>
          <a:blip r:embed="rId3"/>
          <a:srcRect r="1365" b="15727"/>
          <a:stretch>
            <a:fillRect/>
          </a:stretch>
        </p:blipFill>
        <p:spPr>
          <a:xfrm>
            <a:off x="2986405" y="196850"/>
            <a:ext cx="2551430" cy="3875405"/>
          </a:xfrm>
          <a:prstGeom prst="rect">
            <a:avLst/>
          </a:prstGeom>
        </p:spPr>
      </p:pic>
      <p:pic>
        <p:nvPicPr>
          <p:cNvPr id="11" name="图片 10" descr="春卷"/>
          <p:cNvPicPr>
            <a:picLocks noChangeAspect="1"/>
          </p:cNvPicPr>
          <p:nvPr/>
        </p:nvPicPr>
        <p:blipFill>
          <a:blip r:embed="rId4"/>
          <a:stretch>
            <a:fillRect/>
          </a:stretch>
        </p:blipFill>
        <p:spPr>
          <a:xfrm>
            <a:off x="3810" y="4072255"/>
            <a:ext cx="3638550" cy="2733675"/>
          </a:xfrm>
          <a:prstGeom prst="rect">
            <a:avLst/>
          </a:prstGeom>
        </p:spPr>
      </p:pic>
      <p:pic>
        <p:nvPicPr>
          <p:cNvPr id="8" name="图片 7" descr="车"/>
          <p:cNvPicPr>
            <a:picLocks noChangeAspect="1"/>
          </p:cNvPicPr>
          <p:nvPr/>
        </p:nvPicPr>
        <p:blipFill>
          <a:blip r:embed="rId5"/>
          <a:stretch>
            <a:fillRect/>
          </a:stretch>
        </p:blipFill>
        <p:spPr>
          <a:xfrm>
            <a:off x="6831330" y="4072255"/>
            <a:ext cx="5467350" cy="3076575"/>
          </a:xfrm>
          <a:prstGeom prst="rect">
            <a:avLst/>
          </a:prstGeom>
        </p:spPr>
      </p:pic>
      <p:pic>
        <p:nvPicPr>
          <p:cNvPr id="14" name="图片 13" descr="剑"/>
          <p:cNvPicPr>
            <a:picLocks noChangeAspect="1"/>
          </p:cNvPicPr>
          <p:nvPr/>
        </p:nvPicPr>
        <p:blipFill>
          <a:blip r:embed="rId6"/>
          <a:stretch>
            <a:fillRect/>
          </a:stretch>
        </p:blipFill>
        <p:spPr>
          <a:xfrm>
            <a:off x="9279890" y="-331470"/>
            <a:ext cx="2774315" cy="493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6" name="图片 5" descr="ps2356b"/>
          <p:cNvPicPr>
            <a:picLocks noChangeAspect="1"/>
          </p:cNvPicPr>
          <p:nvPr/>
        </p:nvPicPr>
        <p:blipFill>
          <a:blip r:embed="rId1"/>
          <a:stretch>
            <a:fillRect/>
          </a:stretch>
        </p:blipFill>
        <p:spPr>
          <a:xfrm>
            <a:off x="385445" y="3703320"/>
            <a:ext cx="2219325" cy="2952750"/>
          </a:xfrm>
          <a:prstGeom prst="rect">
            <a:avLst/>
          </a:prstGeom>
        </p:spPr>
      </p:pic>
      <p:pic>
        <p:nvPicPr>
          <p:cNvPr id="15" name="图片 14" descr="书架"/>
          <p:cNvPicPr>
            <a:picLocks noChangeAspect="1"/>
          </p:cNvPicPr>
          <p:nvPr/>
        </p:nvPicPr>
        <p:blipFill>
          <a:blip r:embed="rId2"/>
          <a:stretch>
            <a:fillRect/>
          </a:stretch>
        </p:blipFill>
        <p:spPr>
          <a:xfrm>
            <a:off x="3020695" y="165735"/>
            <a:ext cx="8075930" cy="4541520"/>
          </a:xfrm>
          <a:prstGeom prst="rect">
            <a:avLst/>
          </a:prstGeom>
        </p:spPr>
      </p:pic>
      <p:pic>
        <p:nvPicPr>
          <p:cNvPr id="9" name="图片 8" descr="p74sb"/>
          <p:cNvPicPr>
            <a:picLocks noChangeAspect="1"/>
          </p:cNvPicPr>
          <p:nvPr/>
        </p:nvPicPr>
        <p:blipFill>
          <a:blip r:embed="rId3"/>
          <a:stretch>
            <a:fillRect/>
          </a:stretch>
        </p:blipFill>
        <p:spPr>
          <a:xfrm>
            <a:off x="4772660" y="4359910"/>
            <a:ext cx="3209925" cy="2409825"/>
          </a:xfrm>
          <a:prstGeom prst="rect">
            <a:avLst/>
          </a:prstGeom>
        </p:spPr>
      </p:pic>
      <p:pic>
        <p:nvPicPr>
          <p:cNvPr id="10" name="图片 9" descr="休息日"/>
          <p:cNvPicPr>
            <a:picLocks noChangeAspect="1"/>
          </p:cNvPicPr>
          <p:nvPr/>
        </p:nvPicPr>
        <p:blipFill>
          <a:blip r:embed="rId4"/>
          <a:stretch>
            <a:fillRect/>
          </a:stretch>
        </p:blipFill>
        <p:spPr>
          <a:xfrm>
            <a:off x="2670810" y="3295650"/>
            <a:ext cx="4105275" cy="3076575"/>
          </a:xfrm>
          <a:prstGeom prst="rect">
            <a:avLst/>
          </a:prstGeom>
        </p:spPr>
      </p:pic>
      <p:pic>
        <p:nvPicPr>
          <p:cNvPr id="7" name="图片 6" descr="王树鑫"/>
          <p:cNvPicPr>
            <a:picLocks noChangeAspect="1"/>
          </p:cNvPicPr>
          <p:nvPr/>
        </p:nvPicPr>
        <p:blipFill>
          <a:blip r:embed="rId5"/>
          <a:stretch>
            <a:fillRect/>
          </a:stretch>
        </p:blipFill>
        <p:spPr>
          <a:xfrm>
            <a:off x="8044180" y="-250190"/>
            <a:ext cx="3948430" cy="701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
          <p:cNvCxnSpPr/>
          <p:nvPr/>
        </p:nvCxnSpPr>
        <p:spPr>
          <a:xfrm>
            <a:off x="2395015" y="3441247"/>
            <a:ext cx="97953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4" name="Triangle 22"/>
          <p:cNvSpPr/>
          <p:nvPr/>
        </p:nvSpPr>
        <p:spPr>
          <a:xfrm rot="10800000">
            <a:off x="495688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5" name="Triangle 23"/>
          <p:cNvSpPr/>
          <p:nvPr/>
        </p:nvSpPr>
        <p:spPr>
          <a:xfrm rot="10800000">
            <a:off x="751875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6" name="Triangle 24"/>
          <p:cNvSpPr/>
          <p:nvPr/>
        </p:nvSpPr>
        <p:spPr>
          <a:xfrm rot="10800000">
            <a:off x="1008062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7" name="TextBox 20"/>
          <p:cNvSpPr txBox="1"/>
          <p:nvPr/>
        </p:nvSpPr>
        <p:spPr>
          <a:xfrm>
            <a:off x="202966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1995</a:t>
            </a:r>
            <a:endParaRPr lang="en-US" sz="2000" spc="300" dirty="0">
              <a:solidFill>
                <a:schemeClr val="tx2"/>
              </a:solidFill>
              <a:cs typeface="+mn-ea"/>
              <a:sym typeface="+mn-lt"/>
            </a:endParaRPr>
          </a:p>
        </p:txBody>
      </p:sp>
      <p:sp>
        <p:nvSpPr>
          <p:cNvPr id="28" name="TextBox 26"/>
          <p:cNvSpPr txBox="1"/>
          <p:nvPr/>
        </p:nvSpPr>
        <p:spPr>
          <a:xfrm>
            <a:off x="4591528" y="2721523"/>
            <a:ext cx="899160" cy="398780"/>
          </a:xfrm>
          <a:prstGeom prst="rect">
            <a:avLst/>
          </a:prstGeom>
          <a:noFill/>
        </p:spPr>
        <p:txBody>
          <a:bodyPr wrap="none" rtlCol="0">
            <a:spAutoFit/>
          </a:bodyPr>
          <a:lstStyle/>
          <a:p>
            <a:pPr algn="ctr"/>
            <a:r>
              <a:rPr lang="en-US" altLang="zh-CN" sz="2000" b="1" spc="300" dirty="0">
                <a:solidFill>
                  <a:srgbClr val="F26018"/>
                </a:solidFill>
                <a:cs typeface="+mn-ea"/>
                <a:sym typeface="+mn-lt"/>
              </a:rPr>
              <a:t>2013</a:t>
            </a:r>
            <a:endParaRPr lang="en-US" altLang="zh-CN" sz="2000" b="1" spc="300" dirty="0">
              <a:solidFill>
                <a:srgbClr val="F26018"/>
              </a:solidFill>
              <a:cs typeface="+mn-ea"/>
              <a:sym typeface="+mn-lt"/>
            </a:endParaRPr>
          </a:p>
        </p:txBody>
      </p:sp>
      <p:sp>
        <p:nvSpPr>
          <p:cNvPr id="29" name="TextBox 27"/>
          <p:cNvSpPr txBox="1"/>
          <p:nvPr/>
        </p:nvSpPr>
        <p:spPr>
          <a:xfrm>
            <a:off x="713602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a:t>
            </a:r>
            <a:endParaRPr lang="en-US" sz="2000" spc="300" dirty="0">
              <a:solidFill>
                <a:schemeClr val="tx2"/>
              </a:solidFill>
              <a:cs typeface="+mn-ea"/>
              <a:sym typeface="+mn-lt"/>
            </a:endParaRPr>
          </a:p>
        </p:txBody>
      </p:sp>
      <p:sp>
        <p:nvSpPr>
          <p:cNvPr id="30" name="TextBox 28"/>
          <p:cNvSpPr txBox="1"/>
          <p:nvPr/>
        </p:nvSpPr>
        <p:spPr>
          <a:xfrm>
            <a:off x="9697888"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2019</a:t>
            </a:r>
            <a:endParaRPr lang="en-US" sz="2000" spc="300" dirty="0">
              <a:solidFill>
                <a:schemeClr val="tx2"/>
              </a:solidFill>
              <a:cs typeface="+mn-ea"/>
              <a:sym typeface="+mn-lt"/>
            </a:endParaRPr>
          </a:p>
        </p:txBody>
      </p:sp>
      <p:sp>
        <p:nvSpPr>
          <p:cNvPr id="32" name="Shape 442"/>
          <p:cNvSpPr/>
          <p:nvPr/>
        </p:nvSpPr>
        <p:spPr>
          <a:xfrm>
            <a:off x="1514354" y="3799078"/>
            <a:ext cx="1929765"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en-US" altLang="zh-CN" b="1" kern="0" dirty="0">
                <a:latin typeface="+mn-lt"/>
                <a:ea typeface="+mn-ea"/>
                <a:cs typeface="+mn-ea"/>
                <a:sym typeface="+mn-lt"/>
              </a:rPr>
              <a:t>Made In </a:t>
            </a:r>
            <a:r>
              <a:rPr lang="zh-CN" altLang="en-US" b="1" kern="0" dirty="0">
                <a:latin typeface="+mn-lt"/>
                <a:ea typeface="+mn-ea"/>
                <a:cs typeface="+mn-ea"/>
                <a:sym typeface="+mn-lt"/>
              </a:rPr>
              <a:t>盐城</a:t>
            </a:r>
            <a:endParaRPr lang="zh-CN" altLang="en-US" b="1" kern="0" dirty="0">
              <a:latin typeface="+mn-lt"/>
              <a:ea typeface="+mn-ea"/>
              <a:cs typeface="+mn-ea"/>
              <a:sym typeface="+mn-lt"/>
            </a:endParaRPr>
          </a:p>
        </p:txBody>
      </p:sp>
      <p:sp>
        <p:nvSpPr>
          <p:cNvPr id="48" name="statistics_102512"/>
          <p:cNvSpPr>
            <a:spLocks noChangeAspect="1"/>
          </p:cNvSpPr>
          <p:nvPr/>
        </p:nvSpPr>
        <p:spPr bwMode="auto">
          <a:xfrm>
            <a:off x="4736549" y="4373808"/>
            <a:ext cx="609116" cy="609684"/>
          </a:xfrm>
          <a:custGeom>
            <a:avLst/>
            <a:gdLst>
              <a:gd name="connsiteX0" fmla="*/ 30698 w 606862"/>
              <a:gd name="connsiteY0" fmla="*/ 546106 h 607427"/>
              <a:gd name="connsiteX1" fmla="*/ 576164 w 606862"/>
              <a:gd name="connsiteY1" fmla="*/ 546106 h 607427"/>
              <a:gd name="connsiteX2" fmla="*/ 606862 w 606862"/>
              <a:gd name="connsiteY2" fmla="*/ 576767 h 607427"/>
              <a:gd name="connsiteX3" fmla="*/ 576164 w 606862"/>
              <a:gd name="connsiteY3" fmla="*/ 607427 h 607427"/>
              <a:gd name="connsiteX4" fmla="*/ 30698 w 606862"/>
              <a:gd name="connsiteY4" fmla="*/ 607427 h 607427"/>
              <a:gd name="connsiteX5" fmla="*/ 0 w 606862"/>
              <a:gd name="connsiteY5" fmla="*/ 576767 h 607427"/>
              <a:gd name="connsiteX6" fmla="*/ 30698 w 606862"/>
              <a:gd name="connsiteY6" fmla="*/ 546106 h 607427"/>
              <a:gd name="connsiteX7" fmla="*/ 198504 w 606862"/>
              <a:gd name="connsiteY7" fmla="*/ 351416 h 607427"/>
              <a:gd name="connsiteX8" fmla="*/ 270873 w 606862"/>
              <a:gd name="connsiteY8" fmla="*/ 351416 h 607427"/>
              <a:gd name="connsiteX9" fmla="*/ 283319 w 606862"/>
              <a:gd name="connsiteY9" fmla="*/ 363842 h 607427"/>
              <a:gd name="connsiteX10" fmla="*/ 283319 w 606862"/>
              <a:gd name="connsiteY10" fmla="*/ 492893 h 607427"/>
              <a:gd name="connsiteX11" fmla="*/ 270873 w 606862"/>
              <a:gd name="connsiteY11" fmla="*/ 505319 h 607427"/>
              <a:gd name="connsiteX12" fmla="*/ 198504 w 606862"/>
              <a:gd name="connsiteY12" fmla="*/ 505319 h 607427"/>
              <a:gd name="connsiteX13" fmla="*/ 186151 w 606862"/>
              <a:gd name="connsiteY13" fmla="*/ 492893 h 607427"/>
              <a:gd name="connsiteX14" fmla="*/ 186151 w 606862"/>
              <a:gd name="connsiteY14" fmla="*/ 363842 h 607427"/>
              <a:gd name="connsiteX15" fmla="*/ 198504 w 606862"/>
              <a:gd name="connsiteY15" fmla="*/ 351416 h 607427"/>
              <a:gd name="connsiteX16" fmla="*/ 61066 w 606862"/>
              <a:gd name="connsiteY16" fmla="*/ 296728 h 607427"/>
              <a:gd name="connsiteX17" fmla="*/ 133435 w 606862"/>
              <a:gd name="connsiteY17" fmla="*/ 296728 h 607427"/>
              <a:gd name="connsiteX18" fmla="*/ 145788 w 606862"/>
              <a:gd name="connsiteY18" fmla="*/ 309155 h 607427"/>
              <a:gd name="connsiteX19" fmla="*/ 145788 w 606862"/>
              <a:gd name="connsiteY19" fmla="*/ 492892 h 607427"/>
              <a:gd name="connsiteX20" fmla="*/ 133435 w 606862"/>
              <a:gd name="connsiteY20" fmla="*/ 505319 h 607427"/>
              <a:gd name="connsiteX21" fmla="*/ 61066 w 606862"/>
              <a:gd name="connsiteY21" fmla="*/ 505319 h 607427"/>
              <a:gd name="connsiteX22" fmla="*/ 48620 w 606862"/>
              <a:gd name="connsiteY22" fmla="*/ 492892 h 607427"/>
              <a:gd name="connsiteX23" fmla="*/ 48620 w 606862"/>
              <a:gd name="connsiteY23" fmla="*/ 309155 h 607427"/>
              <a:gd name="connsiteX24" fmla="*/ 61066 w 606862"/>
              <a:gd name="connsiteY24" fmla="*/ 296728 h 607427"/>
              <a:gd name="connsiteX25" fmla="*/ 336059 w 606862"/>
              <a:gd name="connsiteY25" fmla="*/ 197654 h 607427"/>
              <a:gd name="connsiteX26" fmla="*/ 408428 w 606862"/>
              <a:gd name="connsiteY26" fmla="*/ 197654 h 607427"/>
              <a:gd name="connsiteX27" fmla="*/ 420781 w 606862"/>
              <a:gd name="connsiteY27" fmla="*/ 210078 h 607427"/>
              <a:gd name="connsiteX28" fmla="*/ 420781 w 606862"/>
              <a:gd name="connsiteY28" fmla="*/ 492895 h 607427"/>
              <a:gd name="connsiteX29" fmla="*/ 408428 w 606862"/>
              <a:gd name="connsiteY29" fmla="*/ 505319 h 607427"/>
              <a:gd name="connsiteX30" fmla="*/ 336059 w 606862"/>
              <a:gd name="connsiteY30" fmla="*/ 505319 h 607427"/>
              <a:gd name="connsiteX31" fmla="*/ 323613 w 606862"/>
              <a:gd name="connsiteY31" fmla="*/ 492895 h 607427"/>
              <a:gd name="connsiteX32" fmla="*/ 323613 w 606862"/>
              <a:gd name="connsiteY32" fmla="*/ 210078 h 607427"/>
              <a:gd name="connsiteX33" fmla="*/ 336059 w 606862"/>
              <a:gd name="connsiteY33" fmla="*/ 197654 h 607427"/>
              <a:gd name="connsiteX34" fmla="*/ 473498 w 606862"/>
              <a:gd name="connsiteY34" fmla="*/ 88277 h 607427"/>
              <a:gd name="connsiteX35" fmla="*/ 545960 w 606862"/>
              <a:gd name="connsiteY35" fmla="*/ 88277 h 607427"/>
              <a:gd name="connsiteX36" fmla="*/ 558313 w 606862"/>
              <a:gd name="connsiteY36" fmla="*/ 100703 h 607427"/>
              <a:gd name="connsiteX37" fmla="*/ 558313 w 606862"/>
              <a:gd name="connsiteY37" fmla="*/ 492893 h 607427"/>
              <a:gd name="connsiteX38" fmla="*/ 545960 w 606862"/>
              <a:gd name="connsiteY38" fmla="*/ 505319 h 607427"/>
              <a:gd name="connsiteX39" fmla="*/ 473498 w 606862"/>
              <a:gd name="connsiteY39" fmla="*/ 505319 h 607427"/>
              <a:gd name="connsiteX40" fmla="*/ 461145 w 606862"/>
              <a:gd name="connsiteY40" fmla="*/ 492893 h 607427"/>
              <a:gd name="connsiteX41" fmla="*/ 461145 w 606862"/>
              <a:gd name="connsiteY41" fmla="*/ 100703 h 607427"/>
              <a:gd name="connsiteX42" fmla="*/ 473498 w 606862"/>
              <a:gd name="connsiteY42" fmla="*/ 88277 h 607427"/>
              <a:gd name="connsiteX43" fmla="*/ 308658 w 606862"/>
              <a:gd name="connsiteY43" fmla="*/ 0 h 607427"/>
              <a:gd name="connsiteX44" fmla="*/ 465470 w 606862"/>
              <a:gd name="connsiteY44" fmla="*/ 276 h 607427"/>
              <a:gd name="connsiteX45" fmla="*/ 469158 w 606862"/>
              <a:gd name="connsiteY45" fmla="*/ 2577 h 607427"/>
              <a:gd name="connsiteX46" fmla="*/ 468697 w 606862"/>
              <a:gd name="connsiteY46" fmla="*/ 6903 h 607427"/>
              <a:gd name="connsiteX47" fmla="*/ 373282 w 606862"/>
              <a:gd name="connsiteY47" fmla="*/ 131166 h 607427"/>
              <a:gd name="connsiteX48" fmla="*/ 369318 w 606862"/>
              <a:gd name="connsiteY48" fmla="*/ 132455 h 607427"/>
              <a:gd name="connsiteX49" fmla="*/ 366644 w 606862"/>
              <a:gd name="connsiteY49" fmla="*/ 129141 h 607427"/>
              <a:gd name="connsiteX50" fmla="*/ 363141 w 606862"/>
              <a:gd name="connsiteY50" fmla="*/ 77411 h 607427"/>
              <a:gd name="connsiteX51" fmla="*/ 249197 w 606862"/>
              <a:gd name="connsiteY51" fmla="*/ 133467 h 607427"/>
              <a:gd name="connsiteX52" fmla="*/ 186786 w 606862"/>
              <a:gd name="connsiteY52" fmla="*/ 238308 h 607427"/>
              <a:gd name="connsiteX53" fmla="*/ 169178 w 606862"/>
              <a:gd name="connsiteY53" fmla="*/ 248249 h 607427"/>
              <a:gd name="connsiteX54" fmla="*/ 161434 w 606862"/>
              <a:gd name="connsiteY54" fmla="*/ 246776 h 607427"/>
              <a:gd name="connsiteX55" fmla="*/ 22875 w 606862"/>
              <a:gd name="connsiteY55" fmla="*/ 189708 h 607427"/>
              <a:gd name="connsiteX56" fmla="*/ 11813 w 606862"/>
              <a:gd name="connsiteY56" fmla="*/ 163014 h 607427"/>
              <a:gd name="connsiteX57" fmla="*/ 38547 w 606862"/>
              <a:gd name="connsiteY57" fmla="*/ 151969 h 607427"/>
              <a:gd name="connsiteX58" fmla="*/ 160696 w 606862"/>
              <a:gd name="connsiteY58" fmla="*/ 202226 h 607427"/>
              <a:gd name="connsiteX59" fmla="*/ 217116 w 606862"/>
              <a:gd name="connsiteY59" fmla="*/ 107326 h 607427"/>
              <a:gd name="connsiteX60" fmla="*/ 225689 w 606862"/>
              <a:gd name="connsiteY60" fmla="*/ 99410 h 607427"/>
              <a:gd name="connsiteX61" fmla="*/ 345072 w 606862"/>
              <a:gd name="connsiteY61" fmla="*/ 40777 h 607427"/>
              <a:gd name="connsiteX62" fmla="*/ 306169 w 606862"/>
              <a:gd name="connsiteY62" fmla="*/ 6443 h 607427"/>
              <a:gd name="connsiteX63" fmla="*/ 305155 w 606862"/>
              <a:gd name="connsiteY63" fmla="*/ 2393 h 607427"/>
              <a:gd name="connsiteX64" fmla="*/ 308658 w 606862"/>
              <a:gd name="connsiteY64"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62" h="607427">
                <a:moveTo>
                  <a:pt x="30698" y="546106"/>
                </a:moveTo>
                <a:lnTo>
                  <a:pt x="576164" y="546106"/>
                </a:lnTo>
                <a:cubicBezTo>
                  <a:pt x="593126" y="546106"/>
                  <a:pt x="606862" y="559825"/>
                  <a:pt x="606862" y="576767"/>
                </a:cubicBezTo>
                <a:cubicBezTo>
                  <a:pt x="606862" y="593708"/>
                  <a:pt x="593126" y="607427"/>
                  <a:pt x="576164" y="607427"/>
                </a:cubicBezTo>
                <a:lnTo>
                  <a:pt x="30698" y="607427"/>
                </a:lnTo>
                <a:cubicBezTo>
                  <a:pt x="13736" y="607427"/>
                  <a:pt x="0" y="593708"/>
                  <a:pt x="0" y="576767"/>
                </a:cubicBezTo>
                <a:cubicBezTo>
                  <a:pt x="0" y="559825"/>
                  <a:pt x="13736" y="546106"/>
                  <a:pt x="30698" y="546106"/>
                </a:cubicBezTo>
                <a:close/>
                <a:moveTo>
                  <a:pt x="198504" y="351416"/>
                </a:moveTo>
                <a:lnTo>
                  <a:pt x="270873" y="351416"/>
                </a:lnTo>
                <a:cubicBezTo>
                  <a:pt x="277788" y="351416"/>
                  <a:pt x="283319" y="357031"/>
                  <a:pt x="283319" y="363842"/>
                </a:cubicBezTo>
                <a:lnTo>
                  <a:pt x="283319" y="492893"/>
                </a:lnTo>
                <a:cubicBezTo>
                  <a:pt x="283319" y="499704"/>
                  <a:pt x="277788" y="505319"/>
                  <a:pt x="270873" y="505319"/>
                </a:cubicBezTo>
                <a:lnTo>
                  <a:pt x="198504" y="505319"/>
                </a:lnTo>
                <a:cubicBezTo>
                  <a:pt x="191682" y="505319"/>
                  <a:pt x="186151" y="499704"/>
                  <a:pt x="186151" y="492893"/>
                </a:cubicBezTo>
                <a:lnTo>
                  <a:pt x="186151" y="363842"/>
                </a:lnTo>
                <a:cubicBezTo>
                  <a:pt x="186151" y="357031"/>
                  <a:pt x="191682" y="351416"/>
                  <a:pt x="198504" y="351416"/>
                </a:cubicBezTo>
                <a:close/>
                <a:moveTo>
                  <a:pt x="61066" y="296728"/>
                </a:moveTo>
                <a:lnTo>
                  <a:pt x="133435" y="296728"/>
                </a:lnTo>
                <a:cubicBezTo>
                  <a:pt x="140257" y="296728"/>
                  <a:pt x="145788" y="302343"/>
                  <a:pt x="145788" y="309155"/>
                </a:cubicBezTo>
                <a:lnTo>
                  <a:pt x="145788" y="492892"/>
                </a:lnTo>
                <a:cubicBezTo>
                  <a:pt x="145788" y="499704"/>
                  <a:pt x="140257" y="505319"/>
                  <a:pt x="133435" y="505319"/>
                </a:cubicBezTo>
                <a:lnTo>
                  <a:pt x="61066" y="505319"/>
                </a:lnTo>
                <a:cubicBezTo>
                  <a:pt x="54244" y="505319"/>
                  <a:pt x="48620" y="499704"/>
                  <a:pt x="48620" y="492892"/>
                </a:cubicBezTo>
                <a:lnTo>
                  <a:pt x="48620" y="309155"/>
                </a:lnTo>
                <a:cubicBezTo>
                  <a:pt x="48620" y="302343"/>
                  <a:pt x="54244" y="296728"/>
                  <a:pt x="61066" y="296728"/>
                </a:cubicBezTo>
                <a:close/>
                <a:moveTo>
                  <a:pt x="336059" y="197654"/>
                </a:moveTo>
                <a:lnTo>
                  <a:pt x="408428" y="197654"/>
                </a:lnTo>
                <a:cubicBezTo>
                  <a:pt x="415250" y="197654"/>
                  <a:pt x="420781" y="203268"/>
                  <a:pt x="420781" y="210078"/>
                </a:cubicBezTo>
                <a:lnTo>
                  <a:pt x="420781" y="492895"/>
                </a:lnTo>
                <a:cubicBezTo>
                  <a:pt x="420781" y="499705"/>
                  <a:pt x="415250" y="505319"/>
                  <a:pt x="408428" y="505319"/>
                </a:cubicBezTo>
                <a:lnTo>
                  <a:pt x="336059" y="505319"/>
                </a:lnTo>
                <a:cubicBezTo>
                  <a:pt x="329237" y="505319"/>
                  <a:pt x="323613" y="499705"/>
                  <a:pt x="323613" y="492895"/>
                </a:cubicBezTo>
                <a:lnTo>
                  <a:pt x="323613" y="210078"/>
                </a:lnTo>
                <a:cubicBezTo>
                  <a:pt x="323613" y="203268"/>
                  <a:pt x="329237" y="197654"/>
                  <a:pt x="336059" y="197654"/>
                </a:cubicBezTo>
                <a:close/>
                <a:moveTo>
                  <a:pt x="473498" y="88277"/>
                </a:moveTo>
                <a:lnTo>
                  <a:pt x="545960" y="88277"/>
                </a:lnTo>
                <a:cubicBezTo>
                  <a:pt x="552782" y="88277"/>
                  <a:pt x="558313" y="93800"/>
                  <a:pt x="558313" y="100703"/>
                </a:cubicBezTo>
                <a:lnTo>
                  <a:pt x="558313" y="492893"/>
                </a:lnTo>
                <a:cubicBezTo>
                  <a:pt x="558313" y="499704"/>
                  <a:pt x="552782" y="505319"/>
                  <a:pt x="545960" y="505319"/>
                </a:cubicBezTo>
                <a:lnTo>
                  <a:pt x="473498" y="505319"/>
                </a:lnTo>
                <a:cubicBezTo>
                  <a:pt x="466676" y="505319"/>
                  <a:pt x="461145" y="499704"/>
                  <a:pt x="461145" y="492893"/>
                </a:cubicBezTo>
                <a:lnTo>
                  <a:pt x="461145" y="100703"/>
                </a:lnTo>
                <a:cubicBezTo>
                  <a:pt x="461145" y="93800"/>
                  <a:pt x="466676" y="88277"/>
                  <a:pt x="473498" y="88277"/>
                </a:cubicBezTo>
                <a:close/>
                <a:moveTo>
                  <a:pt x="308658" y="0"/>
                </a:moveTo>
                <a:lnTo>
                  <a:pt x="465470" y="276"/>
                </a:lnTo>
                <a:cubicBezTo>
                  <a:pt x="467037" y="276"/>
                  <a:pt x="468420" y="1197"/>
                  <a:pt x="469158" y="2577"/>
                </a:cubicBezTo>
                <a:cubicBezTo>
                  <a:pt x="469895" y="3958"/>
                  <a:pt x="469711" y="5615"/>
                  <a:pt x="468697" y="6903"/>
                </a:cubicBezTo>
                <a:lnTo>
                  <a:pt x="373282" y="131166"/>
                </a:lnTo>
                <a:cubicBezTo>
                  <a:pt x="372360" y="132363"/>
                  <a:pt x="370701" y="132915"/>
                  <a:pt x="369318" y="132455"/>
                </a:cubicBezTo>
                <a:cubicBezTo>
                  <a:pt x="367843" y="131994"/>
                  <a:pt x="366737" y="130706"/>
                  <a:pt x="366644" y="129141"/>
                </a:cubicBezTo>
                <a:lnTo>
                  <a:pt x="363141" y="77411"/>
                </a:lnTo>
                <a:lnTo>
                  <a:pt x="249197" y="133467"/>
                </a:lnTo>
                <a:lnTo>
                  <a:pt x="186786" y="238308"/>
                </a:lnTo>
                <a:cubicBezTo>
                  <a:pt x="183006" y="244659"/>
                  <a:pt x="176276" y="248249"/>
                  <a:pt x="169178" y="248249"/>
                </a:cubicBezTo>
                <a:cubicBezTo>
                  <a:pt x="166596" y="248249"/>
                  <a:pt x="164015" y="247789"/>
                  <a:pt x="161434" y="246776"/>
                </a:cubicBezTo>
                <a:lnTo>
                  <a:pt x="22875" y="189708"/>
                </a:lnTo>
                <a:cubicBezTo>
                  <a:pt x="12458" y="185381"/>
                  <a:pt x="7480" y="173507"/>
                  <a:pt x="11813" y="163014"/>
                </a:cubicBezTo>
                <a:cubicBezTo>
                  <a:pt x="16053" y="152613"/>
                  <a:pt x="28038" y="147642"/>
                  <a:pt x="38547" y="151969"/>
                </a:cubicBezTo>
                <a:lnTo>
                  <a:pt x="160696" y="202226"/>
                </a:lnTo>
                <a:lnTo>
                  <a:pt x="217116" y="107326"/>
                </a:lnTo>
                <a:cubicBezTo>
                  <a:pt x="219144" y="103920"/>
                  <a:pt x="222094" y="101251"/>
                  <a:pt x="225689" y="99410"/>
                </a:cubicBezTo>
                <a:lnTo>
                  <a:pt x="345072" y="40777"/>
                </a:lnTo>
                <a:lnTo>
                  <a:pt x="306169" y="6443"/>
                </a:lnTo>
                <a:cubicBezTo>
                  <a:pt x="305063" y="5431"/>
                  <a:pt x="304602" y="3774"/>
                  <a:pt x="305155" y="2393"/>
                </a:cubicBezTo>
                <a:cubicBezTo>
                  <a:pt x="305708" y="920"/>
                  <a:pt x="307091" y="0"/>
                  <a:pt x="308658"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5" name="agreement_126444"/>
          <p:cNvSpPr>
            <a:spLocks noChangeAspect="1"/>
          </p:cNvSpPr>
          <p:nvPr/>
        </p:nvSpPr>
        <p:spPr bwMode="auto">
          <a:xfrm>
            <a:off x="2174393" y="4405784"/>
            <a:ext cx="609685" cy="540101"/>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tx1">
              <a:lumMod val="65000"/>
              <a:lumOff val="35000"/>
            </a:schemeClr>
          </a:solidFill>
          <a:ln>
            <a:noFill/>
          </a:ln>
        </p:spPr>
        <p:txBody>
          <a:bodyPr/>
          <a:lstStyle/>
          <a:p>
            <a:endParaRPr lang="zh-CN" altLang="en-US">
              <a:cs typeface="+mn-ea"/>
              <a:sym typeface="+mn-lt"/>
            </a:endParaRPr>
          </a:p>
        </p:txBody>
      </p:sp>
      <p:sp>
        <p:nvSpPr>
          <p:cNvPr id="46" name="Shape 442"/>
          <p:cNvSpPr/>
          <p:nvPr/>
        </p:nvSpPr>
        <p:spPr>
          <a:xfrm>
            <a:off x="4025107"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solidFill>
                  <a:srgbClr val="F26018"/>
                </a:solidFill>
                <a:latin typeface="+mn-lt"/>
                <a:ea typeface="+mn-ea"/>
                <a:cs typeface="+mn-ea"/>
                <a:sym typeface="+mn-lt"/>
              </a:rPr>
              <a:t>发现自我</a:t>
            </a:r>
            <a:r>
              <a:rPr lang="en-US" altLang="zh-CN" b="1" kern="0" dirty="0">
                <a:solidFill>
                  <a:srgbClr val="F26018"/>
                </a:solidFill>
                <a:latin typeface="+mn-lt"/>
                <a:ea typeface="+mn-ea"/>
                <a:cs typeface="+mn-ea"/>
                <a:sym typeface="+mn-lt"/>
              </a:rPr>
              <a:t>-</a:t>
            </a:r>
            <a:r>
              <a:rPr lang="zh-CN" altLang="en-US" b="1" kern="0" dirty="0">
                <a:solidFill>
                  <a:srgbClr val="F26018"/>
                </a:solidFill>
                <a:latin typeface="+mn-lt"/>
                <a:ea typeface="+mn-ea"/>
                <a:cs typeface="+mn-ea"/>
                <a:sym typeface="+mn-lt"/>
              </a:rPr>
              <a:t>无锡</a:t>
            </a:r>
            <a:endParaRPr lang="zh-CN" altLang="en-US" b="1" kern="0" dirty="0">
              <a:solidFill>
                <a:srgbClr val="F26018"/>
              </a:solidFill>
              <a:latin typeface="+mn-lt"/>
              <a:ea typeface="+mn-ea"/>
              <a:cs typeface="+mn-ea"/>
              <a:sym typeface="+mn-lt"/>
            </a:endParaRPr>
          </a:p>
        </p:txBody>
      </p:sp>
      <p:sp>
        <p:nvSpPr>
          <p:cNvPr id="49" name="Shape 442"/>
          <p:cNvSpPr/>
          <p:nvPr/>
        </p:nvSpPr>
        <p:spPr>
          <a:xfrm>
            <a:off x="6586979"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回炉重铸</a:t>
            </a:r>
            <a:r>
              <a:rPr lang="en-US" altLang="zh-CN" b="1" kern="0" dirty="0">
                <a:latin typeface="+mn-lt"/>
                <a:ea typeface="+mn-ea"/>
                <a:cs typeface="+mn-ea"/>
                <a:sym typeface="+mn-lt"/>
              </a:rPr>
              <a:t>-</a:t>
            </a:r>
            <a:r>
              <a:rPr lang="zh-CN" altLang="en-US" b="1" kern="0" dirty="0">
                <a:latin typeface="+mn-lt"/>
                <a:ea typeface="+mn-ea"/>
                <a:cs typeface="+mn-ea"/>
                <a:sym typeface="+mn-lt"/>
              </a:rPr>
              <a:t>苏州</a:t>
            </a:r>
            <a:endParaRPr lang="zh-CN" altLang="en-US" b="1" kern="0" dirty="0">
              <a:latin typeface="+mn-lt"/>
              <a:ea typeface="+mn-ea"/>
              <a:cs typeface="+mn-ea"/>
              <a:sym typeface="+mn-lt"/>
            </a:endParaRPr>
          </a:p>
        </p:txBody>
      </p:sp>
      <p:grpSp>
        <p:nvGrpSpPr>
          <p:cNvPr id="54" name="组合 53"/>
          <p:cNvGrpSpPr/>
          <p:nvPr/>
        </p:nvGrpSpPr>
        <p:grpSpPr>
          <a:xfrm>
            <a:off x="9148866" y="3796554"/>
            <a:ext cx="2032000" cy="1147451"/>
            <a:chOff x="9148866" y="3796554"/>
            <a:chExt cx="2032000" cy="1147451"/>
          </a:xfrm>
        </p:grpSpPr>
        <p:sp>
          <p:nvSpPr>
            <p:cNvPr id="50" name="users-interconnected_38879"/>
            <p:cNvSpPr>
              <a:spLocks noChangeAspect="1"/>
            </p:cNvSpPr>
            <p:nvPr/>
          </p:nvSpPr>
          <p:spPr bwMode="auto">
            <a:xfrm>
              <a:off x="9860005" y="4405784"/>
              <a:ext cx="609685" cy="538221"/>
            </a:xfrm>
            <a:custGeom>
              <a:avLst/>
              <a:gdLst>
                <a:gd name="T0" fmla="*/ 1248 w 1406"/>
                <a:gd name="T1" fmla="*/ 663 h 1243"/>
                <a:gd name="T2" fmla="*/ 1239 w 1406"/>
                <a:gd name="T3" fmla="*/ 573 h 1243"/>
                <a:gd name="T4" fmla="*/ 1253 w 1406"/>
                <a:gd name="T5" fmla="*/ 480 h 1243"/>
                <a:gd name="T6" fmla="*/ 1215 w 1406"/>
                <a:gd name="T7" fmla="*/ 359 h 1243"/>
                <a:gd name="T8" fmla="*/ 1084 w 1406"/>
                <a:gd name="T9" fmla="*/ 429 h 1243"/>
                <a:gd name="T10" fmla="*/ 1076 w 1406"/>
                <a:gd name="T11" fmla="*/ 507 h 1243"/>
                <a:gd name="T12" fmla="*/ 1105 w 1406"/>
                <a:gd name="T13" fmla="*/ 624 h 1243"/>
                <a:gd name="T14" fmla="*/ 1043 w 1406"/>
                <a:gd name="T15" fmla="*/ 683 h 1243"/>
                <a:gd name="T16" fmla="*/ 858 w 1406"/>
                <a:gd name="T17" fmla="*/ 744 h 1243"/>
                <a:gd name="T18" fmla="*/ 857 w 1406"/>
                <a:gd name="T19" fmla="*/ 264 h 1243"/>
                <a:gd name="T20" fmla="*/ 839 w 1406"/>
                <a:gd name="T21" fmla="*/ 182 h 1243"/>
                <a:gd name="T22" fmla="*/ 768 w 1406"/>
                <a:gd name="T23" fmla="*/ 135 h 1243"/>
                <a:gd name="T24" fmla="*/ 784 w 1406"/>
                <a:gd name="T25" fmla="*/ 69 h 1243"/>
                <a:gd name="T26" fmla="*/ 758 w 1406"/>
                <a:gd name="T27" fmla="*/ 10 h 1243"/>
                <a:gd name="T28" fmla="*/ 738 w 1406"/>
                <a:gd name="T29" fmla="*/ 3 h 1243"/>
                <a:gd name="T30" fmla="*/ 693 w 1406"/>
                <a:gd name="T31" fmla="*/ 65 h 1243"/>
                <a:gd name="T32" fmla="*/ 706 w 1406"/>
                <a:gd name="T33" fmla="*/ 116 h 1243"/>
                <a:gd name="T34" fmla="*/ 695 w 1406"/>
                <a:gd name="T35" fmla="*/ 154 h 1243"/>
                <a:gd name="T36" fmla="*/ 625 w 1406"/>
                <a:gd name="T37" fmla="*/ 189 h 1243"/>
                <a:gd name="T38" fmla="*/ 729 w 1406"/>
                <a:gd name="T39" fmla="*/ 152 h 1243"/>
                <a:gd name="T40" fmla="*/ 841 w 1406"/>
                <a:gd name="T41" fmla="*/ 230 h 1243"/>
                <a:gd name="T42" fmla="*/ 489 w 1406"/>
                <a:gd name="T43" fmla="*/ 341 h 1243"/>
                <a:gd name="T44" fmla="*/ 378 w 1406"/>
                <a:gd name="T45" fmla="*/ 234 h 1243"/>
                <a:gd name="T46" fmla="*/ 389 w 1406"/>
                <a:gd name="T47" fmla="*/ 157 h 1243"/>
                <a:gd name="T48" fmla="*/ 387 w 1406"/>
                <a:gd name="T49" fmla="*/ 95 h 1243"/>
                <a:gd name="T50" fmla="*/ 360 w 1406"/>
                <a:gd name="T51" fmla="*/ 42 h 1243"/>
                <a:gd name="T52" fmla="*/ 272 w 1406"/>
                <a:gd name="T53" fmla="*/ 108 h 1243"/>
                <a:gd name="T54" fmla="*/ 272 w 1406"/>
                <a:gd name="T55" fmla="*/ 161 h 1243"/>
                <a:gd name="T56" fmla="*/ 284 w 1406"/>
                <a:gd name="T57" fmla="*/ 226 h 1243"/>
                <a:gd name="T58" fmla="*/ 218 w 1406"/>
                <a:gd name="T59" fmla="*/ 273 h 1243"/>
                <a:gd name="T60" fmla="*/ 294 w 1406"/>
                <a:gd name="T61" fmla="*/ 364 h 1243"/>
                <a:gd name="T62" fmla="*/ 363 w 1406"/>
                <a:gd name="T63" fmla="*/ 364 h 1243"/>
                <a:gd name="T64" fmla="*/ 573 w 1406"/>
                <a:gd name="T65" fmla="*/ 391 h 1243"/>
                <a:gd name="T66" fmla="*/ 610 w 1406"/>
                <a:gd name="T67" fmla="*/ 1117 h 1243"/>
                <a:gd name="T68" fmla="*/ 399 w 1406"/>
                <a:gd name="T69" fmla="*/ 909 h 1243"/>
                <a:gd name="T70" fmla="*/ 420 w 1406"/>
                <a:gd name="T71" fmla="*/ 763 h 1243"/>
                <a:gd name="T72" fmla="*/ 416 w 1406"/>
                <a:gd name="T73" fmla="*/ 646 h 1243"/>
                <a:gd name="T74" fmla="*/ 366 w 1406"/>
                <a:gd name="T75" fmla="*/ 545 h 1243"/>
                <a:gd name="T76" fmla="*/ 199 w 1406"/>
                <a:gd name="T77" fmla="*/ 671 h 1243"/>
                <a:gd name="T78" fmla="*/ 198 w 1406"/>
                <a:gd name="T79" fmla="*/ 771 h 1243"/>
                <a:gd name="T80" fmla="*/ 221 w 1406"/>
                <a:gd name="T81" fmla="*/ 894 h 1243"/>
                <a:gd name="T82" fmla="*/ 98 w 1406"/>
                <a:gd name="T83" fmla="*/ 983 h 1243"/>
                <a:gd name="T84" fmla="*/ 240 w 1406"/>
                <a:gd name="T85" fmla="*/ 1154 h 1243"/>
                <a:gd name="T86" fmla="*/ 371 w 1406"/>
                <a:gd name="T87" fmla="*/ 1154 h 1243"/>
                <a:gd name="T88" fmla="*/ 730 w 1406"/>
                <a:gd name="T89" fmla="*/ 1180 h 1243"/>
                <a:gd name="T90" fmla="*/ 1149 w 1406"/>
                <a:gd name="T91" fmla="*/ 879 h 1243"/>
                <a:gd name="T92" fmla="*/ 1167 w 1406"/>
                <a:gd name="T93" fmla="*/ 693 h 1243"/>
                <a:gd name="T94" fmla="*/ 931 w 1406"/>
                <a:gd name="T95" fmla="*/ 242 h 1243"/>
                <a:gd name="T96" fmla="*/ 553 w 1406"/>
                <a:gd name="T97" fmla="*/ 336 h 1243"/>
                <a:gd name="T98" fmla="*/ 598 w 1406"/>
                <a:gd name="T99" fmla="*/ 1227 h 1243"/>
                <a:gd name="T100" fmla="*/ 714 w 1406"/>
                <a:gd name="T101" fmla="*/ 1180 h 1243"/>
                <a:gd name="T102" fmla="*/ 857 w 1406"/>
                <a:gd name="T103" fmla="*/ 81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6" h="1243">
                  <a:moveTo>
                    <a:pt x="1406" y="809"/>
                  </a:moveTo>
                  <a:lnTo>
                    <a:pt x="1389" y="732"/>
                  </a:lnTo>
                  <a:cubicBezTo>
                    <a:pt x="1383" y="727"/>
                    <a:pt x="1377" y="722"/>
                    <a:pt x="1369" y="718"/>
                  </a:cubicBezTo>
                  <a:cubicBezTo>
                    <a:pt x="1332" y="699"/>
                    <a:pt x="1294" y="683"/>
                    <a:pt x="1255" y="669"/>
                  </a:cubicBezTo>
                  <a:cubicBezTo>
                    <a:pt x="1252" y="667"/>
                    <a:pt x="1249" y="665"/>
                    <a:pt x="1248" y="663"/>
                  </a:cubicBezTo>
                  <a:cubicBezTo>
                    <a:pt x="1244" y="656"/>
                    <a:pt x="1242" y="648"/>
                    <a:pt x="1240" y="641"/>
                  </a:cubicBezTo>
                  <a:cubicBezTo>
                    <a:pt x="1238" y="636"/>
                    <a:pt x="1237" y="632"/>
                    <a:pt x="1232" y="630"/>
                  </a:cubicBezTo>
                  <a:cubicBezTo>
                    <a:pt x="1231" y="629"/>
                    <a:pt x="1229" y="626"/>
                    <a:pt x="1229" y="624"/>
                  </a:cubicBezTo>
                  <a:cubicBezTo>
                    <a:pt x="1230" y="607"/>
                    <a:pt x="1226" y="590"/>
                    <a:pt x="1238" y="575"/>
                  </a:cubicBezTo>
                  <a:cubicBezTo>
                    <a:pt x="1239" y="574"/>
                    <a:pt x="1239" y="574"/>
                    <a:pt x="1239" y="573"/>
                  </a:cubicBezTo>
                  <a:cubicBezTo>
                    <a:pt x="1246" y="558"/>
                    <a:pt x="1247" y="541"/>
                    <a:pt x="1257" y="527"/>
                  </a:cubicBezTo>
                  <a:cubicBezTo>
                    <a:pt x="1257" y="527"/>
                    <a:pt x="1257" y="526"/>
                    <a:pt x="1257" y="526"/>
                  </a:cubicBezTo>
                  <a:cubicBezTo>
                    <a:pt x="1258" y="515"/>
                    <a:pt x="1259" y="505"/>
                    <a:pt x="1260" y="494"/>
                  </a:cubicBezTo>
                  <a:cubicBezTo>
                    <a:pt x="1260" y="493"/>
                    <a:pt x="1259" y="490"/>
                    <a:pt x="1258" y="490"/>
                  </a:cubicBezTo>
                  <a:cubicBezTo>
                    <a:pt x="1253" y="488"/>
                    <a:pt x="1253" y="484"/>
                    <a:pt x="1253" y="480"/>
                  </a:cubicBezTo>
                  <a:cubicBezTo>
                    <a:pt x="1253" y="459"/>
                    <a:pt x="1253" y="456"/>
                    <a:pt x="1253" y="435"/>
                  </a:cubicBezTo>
                  <a:cubicBezTo>
                    <a:pt x="1253" y="423"/>
                    <a:pt x="1250" y="413"/>
                    <a:pt x="1240" y="404"/>
                  </a:cubicBezTo>
                  <a:cubicBezTo>
                    <a:pt x="1230" y="395"/>
                    <a:pt x="1219" y="386"/>
                    <a:pt x="1209" y="377"/>
                  </a:cubicBezTo>
                  <a:cubicBezTo>
                    <a:pt x="1204" y="373"/>
                    <a:pt x="1203" y="369"/>
                    <a:pt x="1208" y="365"/>
                  </a:cubicBezTo>
                  <a:cubicBezTo>
                    <a:pt x="1210" y="362"/>
                    <a:pt x="1213" y="361"/>
                    <a:pt x="1215" y="359"/>
                  </a:cubicBezTo>
                  <a:cubicBezTo>
                    <a:pt x="1215" y="358"/>
                    <a:pt x="1214" y="358"/>
                    <a:pt x="1214" y="357"/>
                  </a:cubicBezTo>
                  <a:cubicBezTo>
                    <a:pt x="1211" y="357"/>
                    <a:pt x="1207" y="356"/>
                    <a:pt x="1204" y="357"/>
                  </a:cubicBezTo>
                  <a:cubicBezTo>
                    <a:pt x="1192" y="359"/>
                    <a:pt x="1181" y="360"/>
                    <a:pt x="1169" y="363"/>
                  </a:cubicBezTo>
                  <a:cubicBezTo>
                    <a:pt x="1147" y="368"/>
                    <a:pt x="1125" y="375"/>
                    <a:pt x="1108" y="390"/>
                  </a:cubicBezTo>
                  <a:cubicBezTo>
                    <a:pt x="1095" y="400"/>
                    <a:pt x="1085" y="412"/>
                    <a:pt x="1084" y="429"/>
                  </a:cubicBezTo>
                  <a:cubicBezTo>
                    <a:pt x="1084" y="437"/>
                    <a:pt x="1084" y="446"/>
                    <a:pt x="1084" y="455"/>
                  </a:cubicBezTo>
                  <a:cubicBezTo>
                    <a:pt x="1084" y="469"/>
                    <a:pt x="1084" y="466"/>
                    <a:pt x="1083" y="480"/>
                  </a:cubicBezTo>
                  <a:cubicBezTo>
                    <a:pt x="1083" y="482"/>
                    <a:pt x="1082" y="486"/>
                    <a:pt x="1080" y="486"/>
                  </a:cubicBezTo>
                  <a:cubicBezTo>
                    <a:pt x="1075" y="488"/>
                    <a:pt x="1075" y="492"/>
                    <a:pt x="1075" y="497"/>
                  </a:cubicBezTo>
                  <a:cubicBezTo>
                    <a:pt x="1076" y="500"/>
                    <a:pt x="1075" y="503"/>
                    <a:pt x="1076" y="507"/>
                  </a:cubicBezTo>
                  <a:cubicBezTo>
                    <a:pt x="1078" y="516"/>
                    <a:pt x="1080" y="524"/>
                    <a:pt x="1083" y="533"/>
                  </a:cubicBezTo>
                  <a:cubicBezTo>
                    <a:pt x="1085" y="540"/>
                    <a:pt x="1088" y="546"/>
                    <a:pt x="1089" y="553"/>
                  </a:cubicBezTo>
                  <a:cubicBezTo>
                    <a:pt x="1092" y="566"/>
                    <a:pt x="1096" y="577"/>
                    <a:pt x="1105" y="587"/>
                  </a:cubicBezTo>
                  <a:cubicBezTo>
                    <a:pt x="1107" y="589"/>
                    <a:pt x="1108" y="592"/>
                    <a:pt x="1108" y="594"/>
                  </a:cubicBezTo>
                  <a:cubicBezTo>
                    <a:pt x="1107" y="604"/>
                    <a:pt x="1106" y="614"/>
                    <a:pt x="1105" y="624"/>
                  </a:cubicBezTo>
                  <a:cubicBezTo>
                    <a:pt x="1104" y="626"/>
                    <a:pt x="1102" y="629"/>
                    <a:pt x="1101" y="630"/>
                  </a:cubicBezTo>
                  <a:cubicBezTo>
                    <a:pt x="1094" y="631"/>
                    <a:pt x="1093" y="636"/>
                    <a:pt x="1091" y="642"/>
                  </a:cubicBezTo>
                  <a:cubicBezTo>
                    <a:pt x="1089" y="649"/>
                    <a:pt x="1087" y="656"/>
                    <a:pt x="1084" y="662"/>
                  </a:cubicBezTo>
                  <a:cubicBezTo>
                    <a:pt x="1083" y="664"/>
                    <a:pt x="1081" y="667"/>
                    <a:pt x="1079" y="668"/>
                  </a:cubicBezTo>
                  <a:cubicBezTo>
                    <a:pt x="1067" y="673"/>
                    <a:pt x="1055" y="678"/>
                    <a:pt x="1043" y="683"/>
                  </a:cubicBezTo>
                  <a:cubicBezTo>
                    <a:pt x="1030" y="688"/>
                    <a:pt x="1017" y="693"/>
                    <a:pt x="1004" y="699"/>
                  </a:cubicBezTo>
                  <a:cubicBezTo>
                    <a:pt x="991" y="706"/>
                    <a:pt x="978" y="712"/>
                    <a:pt x="966" y="719"/>
                  </a:cubicBezTo>
                  <a:cubicBezTo>
                    <a:pt x="958" y="723"/>
                    <a:pt x="951" y="728"/>
                    <a:pt x="945" y="733"/>
                  </a:cubicBezTo>
                  <a:lnTo>
                    <a:pt x="937" y="768"/>
                  </a:lnTo>
                  <a:cubicBezTo>
                    <a:pt x="923" y="753"/>
                    <a:pt x="894" y="744"/>
                    <a:pt x="858" y="744"/>
                  </a:cubicBezTo>
                  <a:cubicBezTo>
                    <a:pt x="857" y="744"/>
                    <a:pt x="856" y="744"/>
                    <a:pt x="855" y="744"/>
                  </a:cubicBezTo>
                  <a:lnTo>
                    <a:pt x="590" y="387"/>
                  </a:lnTo>
                  <a:cubicBezTo>
                    <a:pt x="611" y="381"/>
                    <a:pt x="624" y="370"/>
                    <a:pt x="624" y="357"/>
                  </a:cubicBezTo>
                  <a:cubicBezTo>
                    <a:pt x="624" y="353"/>
                    <a:pt x="623" y="349"/>
                    <a:pt x="620" y="345"/>
                  </a:cubicBezTo>
                  <a:lnTo>
                    <a:pt x="857" y="264"/>
                  </a:lnTo>
                  <a:cubicBezTo>
                    <a:pt x="867" y="268"/>
                    <a:pt x="879" y="270"/>
                    <a:pt x="892" y="270"/>
                  </a:cubicBezTo>
                  <a:cubicBezTo>
                    <a:pt x="919" y="270"/>
                    <a:pt x="946" y="261"/>
                    <a:pt x="946" y="242"/>
                  </a:cubicBezTo>
                  <a:cubicBezTo>
                    <a:pt x="946" y="214"/>
                    <a:pt x="887" y="207"/>
                    <a:pt x="856" y="220"/>
                  </a:cubicBezTo>
                  <a:lnTo>
                    <a:pt x="849" y="189"/>
                  </a:lnTo>
                  <a:cubicBezTo>
                    <a:pt x="846" y="186"/>
                    <a:pt x="843" y="184"/>
                    <a:pt x="839" y="182"/>
                  </a:cubicBezTo>
                  <a:cubicBezTo>
                    <a:pt x="820" y="172"/>
                    <a:pt x="801" y="164"/>
                    <a:pt x="781" y="157"/>
                  </a:cubicBezTo>
                  <a:cubicBezTo>
                    <a:pt x="780" y="156"/>
                    <a:pt x="778" y="155"/>
                    <a:pt x="778" y="154"/>
                  </a:cubicBezTo>
                  <a:cubicBezTo>
                    <a:pt x="776" y="150"/>
                    <a:pt x="775" y="147"/>
                    <a:pt x="774" y="143"/>
                  </a:cubicBezTo>
                  <a:cubicBezTo>
                    <a:pt x="773" y="140"/>
                    <a:pt x="772" y="138"/>
                    <a:pt x="770" y="137"/>
                  </a:cubicBezTo>
                  <a:cubicBezTo>
                    <a:pt x="769" y="137"/>
                    <a:pt x="768" y="135"/>
                    <a:pt x="768" y="135"/>
                  </a:cubicBezTo>
                  <a:cubicBezTo>
                    <a:pt x="769" y="126"/>
                    <a:pt x="767" y="117"/>
                    <a:pt x="773" y="109"/>
                  </a:cubicBezTo>
                  <a:cubicBezTo>
                    <a:pt x="773" y="109"/>
                    <a:pt x="773" y="109"/>
                    <a:pt x="773" y="109"/>
                  </a:cubicBezTo>
                  <a:cubicBezTo>
                    <a:pt x="777" y="101"/>
                    <a:pt x="777" y="93"/>
                    <a:pt x="782" y="86"/>
                  </a:cubicBezTo>
                  <a:cubicBezTo>
                    <a:pt x="782" y="85"/>
                    <a:pt x="782" y="85"/>
                    <a:pt x="782" y="85"/>
                  </a:cubicBezTo>
                  <a:cubicBezTo>
                    <a:pt x="783" y="80"/>
                    <a:pt x="784" y="74"/>
                    <a:pt x="784" y="69"/>
                  </a:cubicBezTo>
                  <a:cubicBezTo>
                    <a:pt x="784" y="68"/>
                    <a:pt x="783" y="67"/>
                    <a:pt x="783" y="67"/>
                  </a:cubicBezTo>
                  <a:cubicBezTo>
                    <a:pt x="780" y="66"/>
                    <a:pt x="780" y="64"/>
                    <a:pt x="780" y="62"/>
                  </a:cubicBezTo>
                  <a:cubicBezTo>
                    <a:pt x="780" y="51"/>
                    <a:pt x="780" y="50"/>
                    <a:pt x="780" y="39"/>
                  </a:cubicBezTo>
                  <a:cubicBezTo>
                    <a:pt x="780" y="33"/>
                    <a:pt x="779" y="28"/>
                    <a:pt x="774" y="24"/>
                  </a:cubicBezTo>
                  <a:cubicBezTo>
                    <a:pt x="769" y="19"/>
                    <a:pt x="763" y="15"/>
                    <a:pt x="758" y="10"/>
                  </a:cubicBezTo>
                  <a:cubicBezTo>
                    <a:pt x="755" y="8"/>
                    <a:pt x="755" y="6"/>
                    <a:pt x="758" y="4"/>
                  </a:cubicBezTo>
                  <a:cubicBezTo>
                    <a:pt x="759" y="3"/>
                    <a:pt x="760" y="2"/>
                    <a:pt x="761" y="1"/>
                  </a:cubicBezTo>
                  <a:cubicBezTo>
                    <a:pt x="761" y="1"/>
                    <a:pt x="761" y="0"/>
                    <a:pt x="761" y="0"/>
                  </a:cubicBezTo>
                  <a:cubicBezTo>
                    <a:pt x="759" y="0"/>
                    <a:pt x="757" y="0"/>
                    <a:pt x="756" y="0"/>
                  </a:cubicBezTo>
                  <a:cubicBezTo>
                    <a:pt x="750" y="1"/>
                    <a:pt x="744" y="2"/>
                    <a:pt x="738" y="3"/>
                  </a:cubicBezTo>
                  <a:cubicBezTo>
                    <a:pt x="727" y="6"/>
                    <a:pt x="716" y="9"/>
                    <a:pt x="707" y="17"/>
                  </a:cubicBezTo>
                  <a:cubicBezTo>
                    <a:pt x="701" y="22"/>
                    <a:pt x="696" y="28"/>
                    <a:pt x="695" y="36"/>
                  </a:cubicBezTo>
                  <a:cubicBezTo>
                    <a:pt x="695" y="40"/>
                    <a:pt x="695" y="45"/>
                    <a:pt x="695" y="49"/>
                  </a:cubicBezTo>
                  <a:cubicBezTo>
                    <a:pt x="695" y="56"/>
                    <a:pt x="695" y="55"/>
                    <a:pt x="695" y="62"/>
                  </a:cubicBezTo>
                  <a:cubicBezTo>
                    <a:pt x="695" y="63"/>
                    <a:pt x="694" y="65"/>
                    <a:pt x="693" y="65"/>
                  </a:cubicBezTo>
                  <a:cubicBezTo>
                    <a:pt x="691" y="66"/>
                    <a:pt x="690" y="68"/>
                    <a:pt x="691" y="70"/>
                  </a:cubicBezTo>
                  <a:cubicBezTo>
                    <a:pt x="691" y="72"/>
                    <a:pt x="691" y="74"/>
                    <a:pt x="691" y="75"/>
                  </a:cubicBezTo>
                  <a:cubicBezTo>
                    <a:pt x="692" y="80"/>
                    <a:pt x="693" y="84"/>
                    <a:pt x="695" y="89"/>
                  </a:cubicBezTo>
                  <a:cubicBezTo>
                    <a:pt x="696" y="92"/>
                    <a:pt x="697" y="95"/>
                    <a:pt x="698" y="98"/>
                  </a:cubicBezTo>
                  <a:cubicBezTo>
                    <a:pt x="699" y="105"/>
                    <a:pt x="702" y="111"/>
                    <a:pt x="706" y="116"/>
                  </a:cubicBezTo>
                  <a:cubicBezTo>
                    <a:pt x="707" y="117"/>
                    <a:pt x="707" y="118"/>
                    <a:pt x="707" y="119"/>
                  </a:cubicBezTo>
                  <a:cubicBezTo>
                    <a:pt x="707" y="124"/>
                    <a:pt x="706" y="129"/>
                    <a:pt x="706" y="135"/>
                  </a:cubicBezTo>
                  <a:cubicBezTo>
                    <a:pt x="706" y="136"/>
                    <a:pt x="704" y="137"/>
                    <a:pt x="704" y="137"/>
                  </a:cubicBezTo>
                  <a:cubicBezTo>
                    <a:pt x="700" y="138"/>
                    <a:pt x="700" y="141"/>
                    <a:pt x="699" y="143"/>
                  </a:cubicBezTo>
                  <a:cubicBezTo>
                    <a:pt x="698" y="147"/>
                    <a:pt x="697" y="150"/>
                    <a:pt x="695" y="154"/>
                  </a:cubicBezTo>
                  <a:cubicBezTo>
                    <a:pt x="695" y="155"/>
                    <a:pt x="694" y="156"/>
                    <a:pt x="693" y="156"/>
                  </a:cubicBezTo>
                  <a:cubicBezTo>
                    <a:pt x="687" y="159"/>
                    <a:pt x="681" y="161"/>
                    <a:pt x="674" y="164"/>
                  </a:cubicBezTo>
                  <a:cubicBezTo>
                    <a:pt x="668" y="167"/>
                    <a:pt x="661" y="169"/>
                    <a:pt x="655" y="172"/>
                  </a:cubicBezTo>
                  <a:cubicBezTo>
                    <a:pt x="648" y="175"/>
                    <a:pt x="642" y="179"/>
                    <a:pt x="636" y="182"/>
                  </a:cubicBezTo>
                  <a:cubicBezTo>
                    <a:pt x="632" y="184"/>
                    <a:pt x="628" y="187"/>
                    <a:pt x="625" y="189"/>
                  </a:cubicBezTo>
                  <a:lnTo>
                    <a:pt x="617" y="227"/>
                  </a:lnTo>
                  <a:cubicBezTo>
                    <a:pt x="660" y="227"/>
                    <a:pt x="683" y="259"/>
                    <a:pt x="728" y="263"/>
                  </a:cubicBezTo>
                  <a:lnTo>
                    <a:pt x="711" y="240"/>
                  </a:lnTo>
                  <a:lnTo>
                    <a:pt x="737" y="169"/>
                  </a:lnTo>
                  <a:lnTo>
                    <a:pt x="729" y="152"/>
                  </a:lnTo>
                  <a:lnTo>
                    <a:pt x="745" y="152"/>
                  </a:lnTo>
                  <a:lnTo>
                    <a:pt x="737" y="169"/>
                  </a:lnTo>
                  <a:lnTo>
                    <a:pt x="763" y="240"/>
                  </a:lnTo>
                  <a:lnTo>
                    <a:pt x="747" y="262"/>
                  </a:lnTo>
                  <a:cubicBezTo>
                    <a:pt x="774" y="257"/>
                    <a:pt x="814" y="237"/>
                    <a:pt x="841" y="230"/>
                  </a:cubicBezTo>
                  <a:cubicBezTo>
                    <a:pt x="839" y="233"/>
                    <a:pt x="837" y="237"/>
                    <a:pt x="837" y="242"/>
                  </a:cubicBezTo>
                  <a:cubicBezTo>
                    <a:pt x="837" y="246"/>
                    <a:pt x="839" y="250"/>
                    <a:pt x="841" y="253"/>
                  </a:cubicBezTo>
                  <a:lnTo>
                    <a:pt x="607" y="333"/>
                  </a:lnTo>
                  <a:cubicBezTo>
                    <a:pt x="595" y="326"/>
                    <a:pt x="576" y="321"/>
                    <a:pt x="553" y="321"/>
                  </a:cubicBezTo>
                  <a:cubicBezTo>
                    <a:pt x="524" y="321"/>
                    <a:pt x="500" y="329"/>
                    <a:pt x="489" y="341"/>
                  </a:cubicBezTo>
                  <a:lnTo>
                    <a:pt x="478" y="296"/>
                  </a:lnTo>
                  <a:cubicBezTo>
                    <a:pt x="475" y="292"/>
                    <a:pt x="470" y="289"/>
                    <a:pt x="465" y="286"/>
                  </a:cubicBezTo>
                  <a:cubicBezTo>
                    <a:pt x="440" y="273"/>
                    <a:pt x="414" y="263"/>
                    <a:pt x="388" y="252"/>
                  </a:cubicBezTo>
                  <a:cubicBezTo>
                    <a:pt x="386" y="252"/>
                    <a:pt x="384" y="250"/>
                    <a:pt x="383" y="249"/>
                  </a:cubicBezTo>
                  <a:cubicBezTo>
                    <a:pt x="381" y="244"/>
                    <a:pt x="379" y="239"/>
                    <a:pt x="378" y="234"/>
                  </a:cubicBezTo>
                  <a:cubicBezTo>
                    <a:pt x="377" y="231"/>
                    <a:pt x="376" y="228"/>
                    <a:pt x="372" y="226"/>
                  </a:cubicBezTo>
                  <a:cubicBezTo>
                    <a:pt x="372" y="226"/>
                    <a:pt x="371" y="224"/>
                    <a:pt x="371" y="223"/>
                  </a:cubicBezTo>
                  <a:cubicBezTo>
                    <a:pt x="371" y="211"/>
                    <a:pt x="368" y="199"/>
                    <a:pt x="377" y="189"/>
                  </a:cubicBezTo>
                  <a:cubicBezTo>
                    <a:pt x="377" y="189"/>
                    <a:pt x="377" y="188"/>
                    <a:pt x="377" y="188"/>
                  </a:cubicBezTo>
                  <a:cubicBezTo>
                    <a:pt x="382" y="178"/>
                    <a:pt x="383" y="166"/>
                    <a:pt x="389" y="157"/>
                  </a:cubicBezTo>
                  <a:cubicBezTo>
                    <a:pt x="389" y="157"/>
                    <a:pt x="389" y="156"/>
                    <a:pt x="389" y="156"/>
                  </a:cubicBezTo>
                  <a:cubicBezTo>
                    <a:pt x="390" y="149"/>
                    <a:pt x="391" y="142"/>
                    <a:pt x="392" y="135"/>
                  </a:cubicBezTo>
                  <a:cubicBezTo>
                    <a:pt x="392" y="134"/>
                    <a:pt x="391" y="132"/>
                    <a:pt x="390" y="132"/>
                  </a:cubicBezTo>
                  <a:cubicBezTo>
                    <a:pt x="386" y="131"/>
                    <a:pt x="387" y="128"/>
                    <a:pt x="387" y="125"/>
                  </a:cubicBezTo>
                  <a:cubicBezTo>
                    <a:pt x="387" y="111"/>
                    <a:pt x="387" y="109"/>
                    <a:pt x="387" y="95"/>
                  </a:cubicBezTo>
                  <a:cubicBezTo>
                    <a:pt x="387" y="87"/>
                    <a:pt x="384" y="79"/>
                    <a:pt x="378" y="74"/>
                  </a:cubicBezTo>
                  <a:cubicBezTo>
                    <a:pt x="371" y="68"/>
                    <a:pt x="364" y="61"/>
                    <a:pt x="357" y="55"/>
                  </a:cubicBezTo>
                  <a:cubicBezTo>
                    <a:pt x="353" y="52"/>
                    <a:pt x="353" y="50"/>
                    <a:pt x="356" y="47"/>
                  </a:cubicBezTo>
                  <a:cubicBezTo>
                    <a:pt x="358" y="46"/>
                    <a:pt x="359" y="44"/>
                    <a:pt x="361" y="43"/>
                  </a:cubicBezTo>
                  <a:cubicBezTo>
                    <a:pt x="361" y="43"/>
                    <a:pt x="360" y="42"/>
                    <a:pt x="360" y="42"/>
                  </a:cubicBezTo>
                  <a:cubicBezTo>
                    <a:pt x="358" y="42"/>
                    <a:pt x="356" y="41"/>
                    <a:pt x="354" y="42"/>
                  </a:cubicBezTo>
                  <a:cubicBezTo>
                    <a:pt x="346" y="43"/>
                    <a:pt x="338" y="44"/>
                    <a:pt x="330" y="46"/>
                  </a:cubicBezTo>
                  <a:cubicBezTo>
                    <a:pt x="315" y="49"/>
                    <a:pt x="300" y="54"/>
                    <a:pt x="288" y="64"/>
                  </a:cubicBezTo>
                  <a:cubicBezTo>
                    <a:pt x="280" y="71"/>
                    <a:pt x="273" y="79"/>
                    <a:pt x="273" y="90"/>
                  </a:cubicBezTo>
                  <a:cubicBezTo>
                    <a:pt x="272" y="96"/>
                    <a:pt x="272" y="102"/>
                    <a:pt x="272" y="108"/>
                  </a:cubicBezTo>
                  <a:cubicBezTo>
                    <a:pt x="272" y="118"/>
                    <a:pt x="272" y="115"/>
                    <a:pt x="272" y="125"/>
                  </a:cubicBezTo>
                  <a:cubicBezTo>
                    <a:pt x="272" y="126"/>
                    <a:pt x="271" y="129"/>
                    <a:pt x="270" y="129"/>
                  </a:cubicBezTo>
                  <a:cubicBezTo>
                    <a:pt x="266" y="131"/>
                    <a:pt x="266" y="133"/>
                    <a:pt x="267" y="136"/>
                  </a:cubicBezTo>
                  <a:cubicBezTo>
                    <a:pt x="267" y="138"/>
                    <a:pt x="267" y="141"/>
                    <a:pt x="267" y="143"/>
                  </a:cubicBezTo>
                  <a:cubicBezTo>
                    <a:pt x="268" y="149"/>
                    <a:pt x="270" y="155"/>
                    <a:pt x="272" y="161"/>
                  </a:cubicBezTo>
                  <a:cubicBezTo>
                    <a:pt x="273" y="165"/>
                    <a:pt x="275" y="170"/>
                    <a:pt x="276" y="174"/>
                  </a:cubicBezTo>
                  <a:cubicBezTo>
                    <a:pt x="277" y="183"/>
                    <a:pt x="281" y="191"/>
                    <a:pt x="287" y="198"/>
                  </a:cubicBezTo>
                  <a:cubicBezTo>
                    <a:pt x="288" y="199"/>
                    <a:pt x="289" y="201"/>
                    <a:pt x="288" y="202"/>
                  </a:cubicBezTo>
                  <a:cubicBezTo>
                    <a:pt x="288" y="209"/>
                    <a:pt x="287" y="216"/>
                    <a:pt x="286" y="223"/>
                  </a:cubicBezTo>
                  <a:cubicBezTo>
                    <a:pt x="286" y="224"/>
                    <a:pt x="285" y="226"/>
                    <a:pt x="284" y="226"/>
                  </a:cubicBezTo>
                  <a:cubicBezTo>
                    <a:pt x="279" y="227"/>
                    <a:pt x="278" y="231"/>
                    <a:pt x="277" y="234"/>
                  </a:cubicBezTo>
                  <a:cubicBezTo>
                    <a:pt x="276" y="239"/>
                    <a:pt x="274" y="244"/>
                    <a:pt x="272" y="248"/>
                  </a:cubicBezTo>
                  <a:cubicBezTo>
                    <a:pt x="272" y="250"/>
                    <a:pt x="270" y="251"/>
                    <a:pt x="269" y="252"/>
                  </a:cubicBezTo>
                  <a:cubicBezTo>
                    <a:pt x="261" y="255"/>
                    <a:pt x="253" y="259"/>
                    <a:pt x="244" y="262"/>
                  </a:cubicBezTo>
                  <a:cubicBezTo>
                    <a:pt x="236" y="266"/>
                    <a:pt x="227" y="269"/>
                    <a:pt x="218" y="273"/>
                  </a:cubicBezTo>
                  <a:cubicBezTo>
                    <a:pt x="210" y="277"/>
                    <a:pt x="201" y="282"/>
                    <a:pt x="192" y="287"/>
                  </a:cubicBezTo>
                  <a:cubicBezTo>
                    <a:pt x="187" y="290"/>
                    <a:pt x="183" y="293"/>
                    <a:pt x="179" y="296"/>
                  </a:cubicBezTo>
                  <a:lnTo>
                    <a:pt x="167" y="347"/>
                  </a:lnTo>
                  <a:cubicBezTo>
                    <a:pt x="225" y="347"/>
                    <a:pt x="255" y="389"/>
                    <a:pt x="316" y="395"/>
                  </a:cubicBezTo>
                  <a:lnTo>
                    <a:pt x="294" y="364"/>
                  </a:lnTo>
                  <a:lnTo>
                    <a:pt x="328" y="269"/>
                  </a:lnTo>
                  <a:lnTo>
                    <a:pt x="318" y="246"/>
                  </a:lnTo>
                  <a:lnTo>
                    <a:pt x="339" y="246"/>
                  </a:lnTo>
                  <a:lnTo>
                    <a:pt x="328" y="269"/>
                  </a:lnTo>
                  <a:lnTo>
                    <a:pt x="363" y="364"/>
                  </a:lnTo>
                  <a:lnTo>
                    <a:pt x="341" y="394"/>
                  </a:lnTo>
                  <a:cubicBezTo>
                    <a:pt x="383" y="387"/>
                    <a:pt x="449" y="351"/>
                    <a:pt x="485" y="348"/>
                  </a:cubicBezTo>
                  <a:cubicBezTo>
                    <a:pt x="483" y="350"/>
                    <a:pt x="483" y="353"/>
                    <a:pt x="483" y="357"/>
                  </a:cubicBezTo>
                  <a:cubicBezTo>
                    <a:pt x="483" y="377"/>
                    <a:pt x="513" y="392"/>
                    <a:pt x="553" y="392"/>
                  </a:cubicBezTo>
                  <a:cubicBezTo>
                    <a:pt x="560" y="392"/>
                    <a:pt x="567" y="392"/>
                    <a:pt x="573" y="391"/>
                  </a:cubicBezTo>
                  <a:lnTo>
                    <a:pt x="836" y="745"/>
                  </a:lnTo>
                  <a:cubicBezTo>
                    <a:pt x="797" y="749"/>
                    <a:pt x="769" y="766"/>
                    <a:pt x="769" y="787"/>
                  </a:cubicBezTo>
                  <a:cubicBezTo>
                    <a:pt x="769" y="807"/>
                    <a:pt x="794" y="824"/>
                    <a:pt x="830" y="829"/>
                  </a:cubicBezTo>
                  <a:lnTo>
                    <a:pt x="644" y="1121"/>
                  </a:lnTo>
                  <a:cubicBezTo>
                    <a:pt x="634" y="1119"/>
                    <a:pt x="622" y="1118"/>
                    <a:pt x="610" y="1117"/>
                  </a:cubicBezTo>
                  <a:lnTo>
                    <a:pt x="589" y="1025"/>
                  </a:lnTo>
                  <a:cubicBezTo>
                    <a:pt x="582" y="1018"/>
                    <a:pt x="574" y="1012"/>
                    <a:pt x="564" y="1007"/>
                  </a:cubicBezTo>
                  <a:cubicBezTo>
                    <a:pt x="517" y="983"/>
                    <a:pt x="468" y="963"/>
                    <a:pt x="418" y="944"/>
                  </a:cubicBezTo>
                  <a:cubicBezTo>
                    <a:pt x="415" y="942"/>
                    <a:pt x="410" y="940"/>
                    <a:pt x="409" y="936"/>
                  </a:cubicBezTo>
                  <a:cubicBezTo>
                    <a:pt x="405" y="927"/>
                    <a:pt x="402" y="918"/>
                    <a:pt x="399" y="909"/>
                  </a:cubicBezTo>
                  <a:cubicBezTo>
                    <a:pt x="397" y="902"/>
                    <a:pt x="396" y="897"/>
                    <a:pt x="389" y="894"/>
                  </a:cubicBezTo>
                  <a:cubicBezTo>
                    <a:pt x="387" y="893"/>
                    <a:pt x="386" y="890"/>
                    <a:pt x="386" y="887"/>
                  </a:cubicBezTo>
                  <a:cubicBezTo>
                    <a:pt x="386" y="866"/>
                    <a:pt x="381" y="843"/>
                    <a:pt x="397" y="824"/>
                  </a:cubicBezTo>
                  <a:cubicBezTo>
                    <a:pt x="398" y="823"/>
                    <a:pt x="398" y="822"/>
                    <a:pt x="398" y="822"/>
                  </a:cubicBezTo>
                  <a:cubicBezTo>
                    <a:pt x="407" y="803"/>
                    <a:pt x="408" y="781"/>
                    <a:pt x="420" y="763"/>
                  </a:cubicBezTo>
                  <a:cubicBezTo>
                    <a:pt x="421" y="763"/>
                    <a:pt x="421" y="762"/>
                    <a:pt x="421" y="762"/>
                  </a:cubicBezTo>
                  <a:cubicBezTo>
                    <a:pt x="422" y="748"/>
                    <a:pt x="424" y="734"/>
                    <a:pt x="425" y="721"/>
                  </a:cubicBezTo>
                  <a:cubicBezTo>
                    <a:pt x="425" y="719"/>
                    <a:pt x="424" y="716"/>
                    <a:pt x="422" y="716"/>
                  </a:cubicBezTo>
                  <a:cubicBezTo>
                    <a:pt x="415" y="713"/>
                    <a:pt x="416" y="708"/>
                    <a:pt x="416" y="703"/>
                  </a:cubicBezTo>
                  <a:cubicBezTo>
                    <a:pt x="416" y="676"/>
                    <a:pt x="416" y="672"/>
                    <a:pt x="416" y="646"/>
                  </a:cubicBezTo>
                  <a:cubicBezTo>
                    <a:pt x="416" y="630"/>
                    <a:pt x="411" y="617"/>
                    <a:pt x="400" y="606"/>
                  </a:cubicBezTo>
                  <a:cubicBezTo>
                    <a:pt x="386" y="594"/>
                    <a:pt x="373" y="583"/>
                    <a:pt x="359" y="571"/>
                  </a:cubicBezTo>
                  <a:cubicBezTo>
                    <a:pt x="353" y="566"/>
                    <a:pt x="352" y="562"/>
                    <a:pt x="358" y="555"/>
                  </a:cubicBezTo>
                  <a:cubicBezTo>
                    <a:pt x="361" y="553"/>
                    <a:pt x="364" y="551"/>
                    <a:pt x="368" y="548"/>
                  </a:cubicBezTo>
                  <a:cubicBezTo>
                    <a:pt x="367" y="547"/>
                    <a:pt x="366" y="546"/>
                    <a:pt x="366" y="545"/>
                  </a:cubicBezTo>
                  <a:cubicBezTo>
                    <a:pt x="361" y="545"/>
                    <a:pt x="357" y="545"/>
                    <a:pt x="353" y="545"/>
                  </a:cubicBezTo>
                  <a:cubicBezTo>
                    <a:pt x="338" y="548"/>
                    <a:pt x="323" y="550"/>
                    <a:pt x="308" y="553"/>
                  </a:cubicBezTo>
                  <a:cubicBezTo>
                    <a:pt x="280" y="560"/>
                    <a:pt x="253" y="569"/>
                    <a:pt x="230" y="588"/>
                  </a:cubicBezTo>
                  <a:cubicBezTo>
                    <a:pt x="214" y="601"/>
                    <a:pt x="202" y="616"/>
                    <a:pt x="200" y="637"/>
                  </a:cubicBezTo>
                  <a:cubicBezTo>
                    <a:pt x="199" y="648"/>
                    <a:pt x="199" y="659"/>
                    <a:pt x="199" y="671"/>
                  </a:cubicBezTo>
                  <a:cubicBezTo>
                    <a:pt x="199" y="689"/>
                    <a:pt x="199" y="684"/>
                    <a:pt x="199" y="703"/>
                  </a:cubicBezTo>
                  <a:cubicBezTo>
                    <a:pt x="199" y="705"/>
                    <a:pt x="197" y="710"/>
                    <a:pt x="195" y="711"/>
                  </a:cubicBezTo>
                  <a:cubicBezTo>
                    <a:pt x="188" y="713"/>
                    <a:pt x="188" y="718"/>
                    <a:pt x="189" y="724"/>
                  </a:cubicBezTo>
                  <a:cubicBezTo>
                    <a:pt x="189" y="728"/>
                    <a:pt x="189" y="733"/>
                    <a:pt x="190" y="737"/>
                  </a:cubicBezTo>
                  <a:cubicBezTo>
                    <a:pt x="192" y="748"/>
                    <a:pt x="195" y="760"/>
                    <a:pt x="198" y="771"/>
                  </a:cubicBezTo>
                  <a:cubicBezTo>
                    <a:pt x="201" y="779"/>
                    <a:pt x="205" y="787"/>
                    <a:pt x="207" y="796"/>
                  </a:cubicBezTo>
                  <a:cubicBezTo>
                    <a:pt x="209" y="812"/>
                    <a:pt x="216" y="827"/>
                    <a:pt x="227" y="840"/>
                  </a:cubicBezTo>
                  <a:cubicBezTo>
                    <a:pt x="229" y="842"/>
                    <a:pt x="230" y="846"/>
                    <a:pt x="230" y="849"/>
                  </a:cubicBezTo>
                  <a:cubicBezTo>
                    <a:pt x="229" y="862"/>
                    <a:pt x="228" y="875"/>
                    <a:pt x="226" y="887"/>
                  </a:cubicBezTo>
                  <a:cubicBezTo>
                    <a:pt x="226" y="890"/>
                    <a:pt x="223" y="894"/>
                    <a:pt x="221" y="894"/>
                  </a:cubicBezTo>
                  <a:cubicBezTo>
                    <a:pt x="212" y="896"/>
                    <a:pt x="211" y="903"/>
                    <a:pt x="209" y="909"/>
                  </a:cubicBezTo>
                  <a:cubicBezTo>
                    <a:pt x="206" y="918"/>
                    <a:pt x="203" y="927"/>
                    <a:pt x="200" y="936"/>
                  </a:cubicBezTo>
                  <a:cubicBezTo>
                    <a:pt x="199" y="939"/>
                    <a:pt x="196" y="941"/>
                    <a:pt x="193" y="943"/>
                  </a:cubicBezTo>
                  <a:cubicBezTo>
                    <a:pt x="178" y="949"/>
                    <a:pt x="162" y="955"/>
                    <a:pt x="147" y="962"/>
                  </a:cubicBezTo>
                  <a:cubicBezTo>
                    <a:pt x="130" y="969"/>
                    <a:pt x="114" y="975"/>
                    <a:pt x="98" y="983"/>
                  </a:cubicBezTo>
                  <a:cubicBezTo>
                    <a:pt x="81" y="991"/>
                    <a:pt x="65" y="1000"/>
                    <a:pt x="49" y="1009"/>
                  </a:cubicBezTo>
                  <a:cubicBezTo>
                    <a:pt x="39" y="1014"/>
                    <a:pt x="30" y="1020"/>
                    <a:pt x="23" y="1027"/>
                  </a:cubicBezTo>
                  <a:lnTo>
                    <a:pt x="0" y="1123"/>
                  </a:lnTo>
                  <a:cubicBezTo>
                    <a:pt x="110" y="1123"/>
                    <a:pt x="168" y="1203"/>
                    <a:pt x="283" y="1212"/>
                  </a:cubicBezTo>
                  <a:lnTo>
                    <a:pt x="240" y="1154"/>
                  </a:lnTo>
                  <a:lnTo>
                    <a:pt x="306" y="975"/>
                  </a:lnTo>
                  <a:lnTo>
                    <a:pt x="286" y="931"/>
                  </a:lnTo>
                  <a:lnTo>
                    <a:pt x="326" y="931"/>
                  </a:lnTo>
                  <a:lnTo>
                    <a:pt x="306" y="975"/>
                  </a:lnTo>
                  <a:lnTo>
                    <a:pt x="371" y="1154"/>
                  </a:lnTo>
                  <a:lnTo>
                    <a:pt x="330" y="1211"/>
                  </a:lnTo>
                  <a:cubicBezTo>
                    <a:pt x="370" y="1204"/>
                    <a:pt x="421" y="1184"/>
                    <a:pt x="470" y="1165"/>
                  </a:cubicBezTo>
                  <a:cubicBezTo>
                    <a:pt x="468" y="1170"/>
                    <a:pt x="466" y="1175"/>
                    <a:pt x="466" y="1180"/>
                  </a:cubicBezTo>
                  <a:cubicBezTo>
                    <a:pt x="466" y="1215"/>
                    <a:pt x="524" y="1243"/>
                    <a:pt x="598" y="1243"/>
                  </a:cubicBezTo>
                  <a:cubicBezTo>
                    <a:pt x="672" y="1243"/>
                    <a:pt x="730" y="1215"/>
                    <a:pt x="730" y="1180"/>
                  </a:cubicBezTo>
                  <a:cubicBezTo>
                    <a:pt x="730" y="1155"/>
                    <a:pt x="702" y="1135"/>
                    <a:pt x="661" y="1124"/>
                  </a:cubicBezTo>
                  <a:lnTo>
                    <a:pt x="847" y="831"/>
                  </a:lnTo>
                  <a:cubicBezTo>
                    <a:pt x="850" y="831"/>
                    <a:pt x="854" y="831"/>
                    <a:pt x="858" y="831"/>
                  </a:cubicBezTo>
                  <a:cubicBezTo>
                    <a:pt x="892" y="831"/>
                    <a:pt x="921" y="822"/>
                    <a:pt x="935" y="809"/>
                  </a:cubicBezTo>
                  <a:cubicBezTo>
                    <a:pt x="1017" y="813"/>
                    <a:pt x="1062" y="871"/>
                    <a:pt x="1149" y="879"/>
                  </a:cubicBezTo>
                  <a:lnTo>
                    <a:pt x="1116" y="833"/>
                  </a:lnTo>
                  <a:lnTo>
                    <a:pt x="1167" y="693"/>
                  </a:lnTo>
                  <a:lnTo>
                    <a:pt x="1151" y="659"/>
                  </a:lnTo>
                  <a:lnTo>
                    <a:pt x="1183" y="659"/>
                  </a:lnTo>
                  <a:lnTo>
                    <a:pt x="1167" y="693"/>
                  </a:lnTo>
                  <a:lnTo>
                    <a:pt x="1218" y="833"/>
                  </a:lnTo>
                  <a:lnTo>
                    <a:pt x="1186" y="878"/>
                  </a:lnTo>
                  <a:cubicBezTo>
                    <a:pt x="1251" y="867"/>
                    <a:pt x="1356" y="809"/>
                    <a:pt x="1406" y="809"/>
                  </a:cubicBezTo>
                  <a:close/>
                  <a:moveTo>
                    <a:pt x="892" y="229"/>
                  </a:moveTo>
                  <a:cubicBezTo>
                    <a:pt x="917" y="229"/>
                    <a:pt x="931" y="238"/>
                    <a:pt x="931" y="242"/>
                  </a:cubicBezTo>
                  <a:cubicBezTo>
                    <a:pt x="931" y="246"/>
                    <a:pt x="917" y="255"/>
                    <a:pt x="892" y="255"/>
                  </a:cubicBezTo>
                  <a:cubicBezTo>
                    <a:pt x="866" y="255"/>
                    <a:pt x="853" y="246"/>
                    <a:pt x="853" y="242"/>
                  </a:cubicBezTo>
                  <a:cubicBezTo>
                    <a:pt x="853" y="238"/>
                    <a:pt x="866" y="229"/>
                    <a:pt x="892" y="229"/>
                  </a:cubicBezTo>
                  <a:close/>
                  <a:moveTo>
                    <a:pt x="498" y="357"/>
                  </a:moveTo>
                  <a:cubicBezTo>
                    <a:pt x="498" y="348"/>
                    <a:pt x="520" y="336"/>
                    <a:pt x="553" y="336"/>
                  </a:cubicBezTo>
                  <a:cubicBezTo>
                    <a:pt x="587" y="336"/>
                    <a:pt x="608" y="348"/>
                    <a:pt x="608" y="357"/>
                  </a:cubicBezTo>
                  <a:cubicBezTo>
                    <a:pt x="608" y="365"/>
                    <a:pt x="587" y="377"/>
                    <a:pt x="553" y="377"/>
                  </a:cubicBezTo>
                  <a:cubicBezTo>
                    <a:pt x="520" y="377"/>
                    <a:pt x="498" y="365"/>
                    <a:pt x="498" y="357"/>
                  </a:cubicBezTo>
                  <a:close/>
                  <a:moveTo>
                    <a:pt x="714" y="1180"/>
                  </a:moveTo>
                  <a:cubicBezTo>
                    <a:pt x="714" y="1202"/>
                    <a:pt x="667" y="1227"/>
                    <a:pt x="598" y="1227"/>
                  </a:cubicBezTo>
                  <a:cubicBezTo>
                    <a:pt x="530" y="1227"/>
                    <a:pt x="482" y="1202"/>
                    <a:pt x="482" y="1180"/>
                  </a:cubicBezTo>
                  <a:cubicBezTo>
                    <a:pt x="482" y="1169"/>
                    <a:pt x="494" y="1157"/>
                    <a:pt x="514" y="1148"/>
                  </a:cubicBezTo>
                  <a:cubicBezTo>
                    <a:pt x="520" y="1146"/>
                    <a:pt x="527" y="1143"/>
                    <a:pt x="532" y="1141"/>
                  </a:cubicBezTo>
                  <a:cubicBezTo>
                    <a:pt x="551" y="1136"/>
                    <a:pt x="573" y="1133"/>
                    <a:pt x="598" y="1133"/>
                  </a:cubicBezTo>
                  <a:cubicBezTo>
                    <a:pt x="667" y="1133"/>
                    <a:pt x="714" y="1157"/>
                    <a:pt x="714" y="1180"/>
                  </a:cubicBezTo>
                  <a:close/>
                  <a:moveTo>
                    <a:pt x="857" y="815"/>
                  </a:moveTo>
                  <a:cubicBezTo>
                    <a:pt x="816" y="815"/>
                    <a:pt x="784" y="801"/>
                    <a:pt x="784" y="787"/>
                  </a:cubicBezTo>
                  <a:cubicBezTo>
                    <a:pt x="784" y="774"/>
                    <a:pt x="816" y="759"/>
                    <a:pt x="857" y="759"/>
                  </a:cubicBezTo>
                  <a:cubicBezTo>
                    <a:pt x="899" y="759"/>
                    <a:pt x="931" y="774"/>
                    <a:pt x="931" y="787"/>
                  </a:cubicBezTo>
                  <a:cubicBezTo>
                    <a:pt x="931" y="801"/>
                    <a:pt x="899" y="815"/>
                    <a:pt x="857" y="815"/>
                  </a:cubicBezTo>
                  <a:close/>
                </a:path>
              </a:pathLst>
            </a:custGeom>
            <a:solidFill>
              <a:srgbClr val="FFC000"/>
            </a:solidFill>
            <a:ln>
              <a:noFill/>
            </a:ln>
          </p:spPr>
          <p:txBody>
            <a:bodyPr/>
            <a:lstStyle/>
            <a:p>
              <a:endParaRPr lang="zh-CN" altLang="en-US">
                <a:cs typeface="+mn-ea"/>
                <a:sym typeface="+mn-lt"/>
              </a:endParaRPr>
            </a:p>
          </p:txBody>
        </p:sp>
        <p:sp>
          <p:nvSpPr>
            <p:cNvPr id="51" name="Shape 442"/>
            <p:cNvSpPr/>
            <p:nvPr/>
          </p:nvSpPr>
          <p:spPr>
            <a:xfrm>
              <a:off x="914886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砥砺扬帆</a:t>
              </a:r>
              <a:r>
                <a:rPr lang="en-US" altLang="zh-CN" b="1" kern="0" dirty="0">
                  <a:latin typeface="+mn-lt"/>
                  <a:ea typeface="+mn-ea"/>
                  <a:cs typeface="+mn-ea"/>
                  <a:sym typeface="+mn-lt"/>
                </a:rPr>
                <a:t>-</a:t>
              </a:r>
              <a:r>
                <a:rPr lang="zh-CN" altLang="en-US" b="1" kern="0" dirty="0">
                  <a:latin typeface="+mn-lt"/>
                  <a:ea typeface="+mn-ea"/>
                  <a:cs typeface="+mn-ea"/>
                  <a:sym typeface="+mn-lt"/>
                </a:rPr>
                <a:t>魔都</a:t>
              </a:r>
              <a:endParaRPr lang="zh-CN" altLang="en-US" b="1" kern="0" dirty="0">
                <a:latin typeface="+mn-lt"/>
                <a:ea typeface="+mn-ea"/>
                <a:cs typeface="+mn-ea"/>
                <a:sym typeface="+mn-lt"/>
              </a:endParaRPr>
            </a:p>
          </p:txBody>
        </p:sp>
      </p:grpSp>
      <p:sp>
        <p:nvSpPr>
          <p:cNvPr id="52" name="mall-building_44300"/>
          <p:cNvSpPr>
            <a:spLocks noChangeAspect="1"/>
          </p:cNvSpPr>
          <p:nvPr/>
        </p:nvSpPr>
        <p:spPr bwMode="auto">
          <a:xfrm>
            <a:off x="7298135" y="4373808"/>
            <a:ext cx="609685" cy="570832"/>
          </a:xfrm>
          <a:custGeom>
            <a:avLst/>
            <a:gdLst>
              <a:gd name="connsiteX0" fmla="*/ 339361 w 605918"/>
              <a:gd name="connsiteY0" fmla="*/ 295342 h 567306"/>
              <a:gd name="connsiteX1" fmla="*/ 339361 w 605918"/>
              <a:gd name="connsiteY1" fmla="*/ 313036 h 567306"/>
              <a:gd name="connsiteX2" fmla="*/ 280858 w 605918"/>
              <a:gd name="connsiteY2" fmla="*/ 313036 h 567306"/>
              <a:gd name="connsiteX3" fmla="*/ 276491 w 605918"/>
              <a:gd name="connsiteY3" fmla="*/ 306618 h 567306"/>
              <a:gd name="connsiteX4" fmla="*/ 510803 w 605918"/>
              <a:gd name="connsiteY4" fmla="*/ 0 h 567306"/>
              <a:gd name="connsiteX5" fmla="*/ 580085 w 605918"/>
              <a:gd name="connsiteY5" fmla="*/ 45713 h 567306"/>
              <a:gd name="connsiteX6" fmla="*/ 580085 w 605918"/>
              <a:gd name="connsiteY6" fmla="*/ 534487 h 567306"/>
              <a:gd name="connsiteX7" fmla="*/ 605918 w 605918"/>
              <a:gd name="connsiteY7" fmla="*/ 534487 h 567306"/>
              <a:gd name="connsiteX8" fmla="*/ 605918 w 605918"/>
              <a:gd name="connsiteY8" fmla="*/ 567306 h 567306"/>
              <a:gd name="connsiteX9" fmla="*/ 477924 w 605918"/>
              <a:gd name="connsiteY9" fmla="*/ 567306 h 567306"/>
              <a:gd name="connsiteX10" fmla="*/ 477924 w 605918"/>
              <a:gd name="connsiteY10" fmla="*/ 55090 h 567306"/>
              <a:gd name="connsiteX11" fmla="*/ 300611 w 605918"/>
              <a:gd name="connsiteY11" fmla="*/ 139482 h 567306"/>
              <a:gd name="connsiteX12" fmla="*/ 299436 w 605918"/>
              <a:gd name="connsiteY12" fmla="*/ 184023 h 567306"/>
              <a:gd name="connsiteX13" fmla="*/ 372241 w 605918"/>
              <a:gd name="connsiteY13" fmla="*/ 159408 h 567306"/>
              <a:gd name="connsiteX14" fmla="*/ 441522 w 605918"/>
              <a:gd name="connsiteY14" fmla="*/ 202777 h 567306"/>
              <a:gd name="connsiteX15" fmla="*/ 441522 w 605918"/>
              <a:gd name="connsiteY15" fmla="*/ 532142 h 567306"/>
              <a:gd name="connsiteX16" fmla="*/ 465007 w 605918"/>
              <a:gd name="connsiteY16" fmla="*/ 532142 h 567306"/>
              <a:gd name="connsiteX17" fmla="*/ 465007 w 605918"/>
              <a:gd name="connsiteY17" fmla="*/ 564962 h 567306"/>
              <a:gd name="connsiteX18" fmla="*/ 339361 w 605918"/>
              <a:gd name="connsiteY18" fmla="*/ 564962 h 567306"/>
              <a:gd name="connsiteX19" fmla="*/ 339361 w 605918"/>
              <a:gd name="connsiteY19" fmla="*/ 313036 h 567306"/>
              <a:gd name="connsiteX20" fmla="*/ 365209 w 605918"/>
              <a:gd name="connsiteY20" fmla="*/ 313036 h 567306"/>
              <a:gd name="connsiteX21" fmla="*/ 365209 w 605918"/>
              <a:gd name="connsiteY21" fmla="*/ 290705 h 567306"/>
              <a:gd name="connsiteX22" fmla="*/ 339361 w 605918"/>
              <a:gd name="connsiteY22" fmla="*/ 295342 h 567306"/>
              <a:gd name="connsiteX23" fmla="*/ 339361 w 605918"/>
              <a:gd name="connsiteY23" fmla="*/ 208637 h 567306"/>
              <a:gd name="connsiteX24" fmla="*/ 160873 w 605918"/>
              <a:gd name="connsiteY24" fmla="*/ 268415 h 567306"/>
              <a:gd name="connsiteX25" fmla="*/ 160873 w 605918"/>
              <a:gd name="connsiteY25" fmla="*/ 294202 h 567306"/>
              <a:gd name="connsiteX26" fmla="*/ 251292 w 605918"/>
              <a:gd name="connsiteY26" fmla="*/ 269588 h 567306"/>
              <a:gd name="connsiteX27" fmla="*/ 276491 w 605918"/>
              <a:gd name="connsiteY27" fmla="*/ 306618 h 567306"/>
              <a:gd name="connsiteX28" fmla="*/ 240710 w 605918"/>
              <a:gd name="connsiteY28" fmla="*/ 313036 h 567306"/>
              <a:gd name="connsiteX29" fmla="*/ 280858 w 605918"/>
              <a:gd name="connsiteY29" fmla="*/ 313036 h 567306"/>
              <a:gd name="connsiteX30" fmla="*/ 293565 w 605918"/>
              <a:gd name="connsiteY30" fmla="*/ 331710 h 567306"/>
              <a:gd name="connsiteX31" fmla="*/ 293565 w 605918"/>
              <a:gd name="connsiteY31" fmla="*/ 532142 h 567306"/>
              <a:gd name="connsiteX32" fmla="*/ 311179 w 605918"/>
              <a:gd name="connsiteY32" fmla="*/ 532142 h 567306"/>
              <a:gd name="connsiteX33" fmla="*/ 311179 w 605918"/>
              <a:gd name="connsiteY33" fmla="*/ 564962 h 567306"/>
              <a:gd name="connsiteX34" fmla="*/ 253640 w 605918"/>
              <a:gd name="connsiteY34" fmla="*/ 564962 h 567306"/>
              <a:gd name="connsiteX35" fmla="*/ 228980 w 605918"/>
              <a:gd name="connsiteY35" fmla="*/ 564962 h 567306"/>
              <a:gd name="connsiteX36" fmla="*/ 230155 w 605918"/>
              <a:gd name="connsiteY36" fmla="*/ 311784 h 567306"/>
              <a:gd name="connsiteX37" fmla="*/ 58713 w 605918"/>
              <a:gd name="connsiteY37" fmla="*/ 353980 h 567306"/>
              <a:gd name="connsiteX38" fmla="*/ 58713 w 605918"/>
              <a:gd name="connsiteY38" fmla="*/ 564962 h 567306"/>
              <a:gd name="connsiteX39" fmla="*/ 27008 w 605918"/>
              <a:gd name="connsiteY39" fmla="*/ 564962 h 567306"/>
              <a:gd name="connsiteX40" fmla="*/ 0 w 605918"/>
              <a:gd name="connsiteY40" fmla="*/ 564962 h 567306"/>
              <a:gd name="connsiteX41" fmla="*/ 0 w 605918"/>
              <a:gd name="connsiteY41" fmla="*/ 532142 h 567306"/>
              <a:gd name="connsiteX42" fmla="*/ 27008 w 605918"/>
              <a:gd name="connsiteY42" fmla="*/ 532142 h 567306"/>
              <a:gd name="connsiteX43" fmla="*/ 27008 w 605918"/>
              <a:gd name="connsiteY43" fmla="*/ 331710 h 567306"/>
              <a:gd name="connsiteX44" fmla="*/ 129168 w 605918"/>
              <a:gd name="connsiteY44" fmla="*/ 303579 h 567306"/>
              <a:gd name="connsiteX45" fmla="*/ 129168 w 605918"/>
              <a:gd name="connsiteY45" fmla="*/ 243801 h 567306"/>
              <a:gd name="connsiteX46" fmla="*/ 266557 w 605918"/>
              <a:gd name="connsiteY46" fmla="*/ 198088 h 567306"/>
              <a:gd name="connsiteX47" fmla="*/ 266557 w 605918"/>
              <a:gd name="connsiteY47" fmla="*/ 116040 h 5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5918" h="567306">
                <a:moveTo>
                  <a:pt x="339361" y="295342"/>
                </a:moveTo>
                <a:lnTo>
                  <a:pt x="339361" y="313036"/>
                </a:lnTo>
                <a:lnTo>
                  <a:pt x="280858" y="313036"/>
                </a:lnTo>
                <a:lnTo>
                  <a:pt x="276491" y="306618"/>
                </a:lnTo>
                <a:close/>
                <a:moveTo>
                  <a:pt x="510803" y="0"/>
                </a:moveTo>
                <a:lnTo>
                  <a:pt x="580085" y="45713"/>
                </a:lnTo>
                <a:lnTo>
                  <a:pt x="580085" y="534487"/>
                </a:lnTo>
                <a:lnTo>
                  <a:pt x="605918" y="534487"/>
                </a:lnTo>
                <a:lnTo>
                  <a:pt x="605918" y="567306"/>
                </a:lnTo>
                <a:lnTo>
                  <a:pt x="477924" y="567306"/>
                </a:lnTo>
                <a:lnTo>
                  <a:pt x="477924" y="55090"/>
                </a:lnTo>
                <a:lnTo>
                  <a:pt x="300611" y="139482"/>
                </a:lnTo>
                <a:lnTo>
                  <a:pt x="299436" y="184023"/>
                </a:lnTo>
                <a:lnTo>
                  <a:pt x="372241" y="159408"/>
                </a:lnTo>
                <a:lnTo>
                  <a:pt x="441522" y="202777"/>
                </a:lnTo>
                <a:lnTo>
                  <a:pt x="441522" y="532142"/>
                </a:lnTo>
                <a:lnTo>
                  <a:pt x="465007" y="532142"/>
                </a:lnTo>
                <a:lnTo>
                  <a:pt x="465007" y="564962"/>
                </a:lnTo>
                <a:lnTo>
                  <a:pt x="339361" y="564962"/>
                </a:lnTo>
                <a:lnTo>
                  <a:pt x="339361" y="313036"/>
                </a:lnTo>
                <a:lnTo>
                  <a:pt x="365209" y="313036"/>
                </a:lnTo>
                <a:lnTo>
                  <a:pt x="365209" y="290705"/>
                </a:lnTo>
                <a:lnTo>
                  <a:pt x="339361" y="295342"/>
                </a:lnTo>
                <a:lnTo>
                  <a:pt x="339361" y="208637"/>
                </a:lnTo>
                <a:lnTo>
                  <a:pt x="160873" y="268415"/>
                </a:lnTo>
                <a:lnTo>
                  <a:pt x="160873" y="294202"/>
                </a:lnTo>
                <a:lnTo>
                  <a:pt x="251292" y="269588"/>
                </a:lnTo>
                <a:lnTo>
                  <a:pt x="276491" y="306618"/>
                </a:lnTo>
                <a:lnTo>
                  <a:pt x="240710" y="313036"/>
                </a:lnTo>
                <a:lnTo>
                  <a:pt x="280858" y="313036"/>
                </a:lnTo>
                <a:lnTo>
                  <a:pt x="293565" y="331710"/>
                </a:lnTo>
                <a:lnTo>
                  <a:pt x="293565" y="532142"/>
                </a:lnTo>
                <a:lnTo>
                  <a:pt x="311179" y="532142"/>
                </a:lnTo>
                <a:lnTo>
                  <a:pt x="311179" y="564962"/>
                </a:lnTo>
                <a:lnTo>
                  <a:pt x="253640" y="564962"/>
                </a:lnTo>
                <a:lnTo>
                  <a:pt x="228980" y="564962"/>
                </a:lnTo>
                <a:lnTo>
                  <a:pt x="230155" y="311784"/>
                </a:lnTo>
                <a:lnTo>
                  <a:pt x="58713" y="353980"/>
                </a:lnTo>
                <a:lnTo>
                  <a:pt x="58713" y="564962"/>
                </a:lnTo>
                <a:lnTo>
                  <a:pt x="27008" y="564962"/>
                </a:lnTo>
                <a:lnTo>
                  <a:pt x="0" y="564962"/>
                </a:lnTo>
                <a:lnTo>
                  <a:pt x="0" y="532142"/>
                </a:lnTo>
                <a:lnTo>
                  <a:pt x="27008" y="532142"/>
                </a:lnTo>
                <a:lnTo>
                  <a:pt x="27008" y="331710"/>
                </a:lnTo>
                <a:lnTo>
                  <a:pt x="129168" y="303579"/>
                </a:lnTo>
                <a:lnTo>
                  <a:pt x="129168" y="243801"/>
                </a:lnTo>
                <a:lnTo>
                  <a:pt x="266557" y="198088"/>
                </a:lnTo>
                <a:lnTo>
                  <a:pt x="266557" y="116040"/>
                </a:ln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66666666"/>
          <p:cNvPicPr>
            <a:picLocks noChangeAspect="1"/>
          </p:cNvPicPr>
          <p:nvPr/>
        </p:nvPicPr>
        <p:blipFill>
          <a:blip r:embed="rId1"/>
          <a:stretch>
            <a:fillRect/>
          </a:stretch>
        </p:blipFill>
        <p:spPr>
          <a:xfrm>
            <a:off x="4857115" y="78740"/>
            <a:ext cx="7115175" cy="4000500"/>
          </a:xfrm>
          <a:prstGeom prst="rect">
            <a:avLst/>
          </a:prstGeom>
        </p:spPr>
      </p:pic>
      <p:pic>
        <p:nvPicPr>
          <p:cNvPr id="4" name="图片 3" descr="6666666666666666"/>
          <p:cNvPicPr>
            <a:picLocks noChangeAspect="1"/>
          </p:cNvPicPr>
          <p:nvPr/>
        </p:nvPicPr>
        <p:blipFill>
          <a:blip r:embed="rId2"/>
          <a:stretch>
            <a:fillRect/>
          </a:stretch>
        </p:blipFill>
        <p:spPr>
          <a:xfrm>
            <a:off x="-28575" y="-14605"/>
            <a:ext cx="5448300" cy="3067050"/>
          </a:xfrm>
          <a:prstGeom prst="rect">
            <a:avLst/>
          </a:prstGeom>
        </p:spPr>
      </p:pic>
      <p:pic>
        <p:nvPicPr>
          <p:cNvPr id="7" name="图片 6" descr="345624"/>
          <p:cNvPicPr>
            <a:picLocks noChangeAspect="1"/>
          </p:cNvPicPr>
          <p:nvPr/>
        </p:nvPicPr>
        <p:blipFill>
          <a:blip r:embed="rId3"/>
          <a:stretch>
            <a:fillRect/>
          </a:stretch>
        </p:blipFill>
        <p:spPr>
          <a:xfrm>
            <a:off x="-28575" y="3052445"/>
            <a:ext cx="6748145" cy="3796030"/>
          </a:xfrm>
          <a:prstGeom prst="rect">
            <a:avLst/>
          </a:prstGeom>
        </p:spPr>
      </p:pic>
      <p:pic>
        <p:nvPicPr>
          <p:cNvPr id="6" name="图片 5" descr="234"/>
          <p:cNvPicPr>
            <a:picLocks noChangeAspect="1"/>
          </p:cNvPicPr>
          <p:nvPr/>
        </p:nvPicPr>
        <p:blipFill>
          <a:blip r:embed="rId4"/>
          <a:stretch>
            <a:fillRect/>
          </a:stretch>
        </p:blipFill>
        <p:spPr>
          <a:xfrm>
            <a:off x="5669280" y="2958465"/>
            <a:ext cx="6429375" cy="4286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47117" b="23308"/>
          <a:stretch>
            <a:fillRect/>
          </a:stretch>
        </p:blipFill>
        <p:spPr>
          <a:xfrm>
            <a:off x="0" y="0"/>
            <a:ext cx="12192000" cy="6858000"/>
          </a:xfrm>
          <a:prstGeom prst="rect">
            <a:avLst/>
          </a:prstGeom>
        </p:spPr>
      </p:pic>
      <p:sp>
        <p:nvSpPr>
          <p:cNvPr id="8" name="矩形 7"/>
          <p:cNvSpPr/>
          <p:nvPr/>
        </p:nvSpPr>
        <p:spPr>
          <a:xfrm>
            <a:off x="0" y="0"/>
            <a:ext cx="6096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8"/>
          <p:cNvSpPr/>
          <p:nvPr/>
        </p:nvSpPr>
        <p:spPr>
          <a:xfrm>
            <a:off x="6096000" y="0"/>
            <a:ext cx="6096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642414" y="2024719"/>
            <a:ext cx="2811173" cy="583565"/>
          </a:xfrm>
          <a:prstGeom prst="rect">
            <a:avLst/>
          </a:prstGeom>
        </p:spPr>
        <p:txBody>
          <a:bodyPr wrap="square">
            <a:spAutoFit/>
          </a:bodyPr>
          <a:lstStyle/>
          <a:p>
            <a:pPr lvl="0" algn="ctr" defTabSz="412750" hangingPunct="0"/>
            <a:r>
              <a:rPr lang="zh-CN" altLang="en-US" sz="3200" b="1" kern="0" dirty="0">
                <a:cs typeface="+mn-ea"/>
                <a:sym typeface="+mn-lt"/>
              </a:rPr>
              <a:t>单刷</a:t>
            </a:r>
            <a:r>
              <a:rPr lang="zh-CN" altLang="en-US" sz="3200" b="1" kern="0" dirty="0">
                <a:cs typeface="+mn-ea"/>
                <a:sym typeface="+mn-lt"/>
              </a:rPr>
              <a:t>英雄</a:t>
            </a:r>
            <a:r>
              <a:rPr lang="zh-CN" altLang="en-US" sz="3200" b="1" kern="0" dirty="0">
                <a:cs typeface="+mn-ea"/>
                <a:sym typeface="+mn-lt"/>
              </a:rPr>
              <a:t>？</a:t>
            </a:r>
            <a:endParaRPr lang="zh-CN" altLang="en-US" sz="3200" b="1" kern="0" dirty="0">
              <a:cs typeface="+mn-ea"/>
              <a:sym typeface="+mn-lt"/>
            </a:endParaRPr>
          </a:p>
        </p:txBody>
      </p:sp>
      <p:sp>
        <p:nvSpPr>
          <p:cNvPr id="12" name="矩形 11"/>
          <p:cNvSpPr/>
          <p:nvPr/>
        </p:nvSpPr>
        <p:spPr>
          <a:xfrm>
            <a:off x="6860055" y="3406320"/>
            <a:ext cx="4567888" cy="1799590"/>
          </a:xfrm>
          <a:prstGeom prst="rect">
            <a:avLst/>
          </a:prstGeom>
        </p:spPr>
        <p:txBody>
          <a:bodyPr wrap="square">
            <a:spAutoFit/>
          </a:bodyPr>
          <a:lstStyle/>
          <a:p>
            <a:pPr algn="ctr">
              <a:lnSpc>
                <a:spcPct val="120000"/>
              </a:lnSpc>
              <a:spcAft>
                <a:spcPts val="600"/>
              </a:spcAft>
            </a:pPr>
            <a:r>
              <a:rPr lang="zh-CN" altLang="en-US" sz="2000" b="1" dirty="0">
                <a:solidFill>
                  <a:schemeClr val="bg1"/>
                </a:solidFill>
                <a:cs typeface="+mn-ea"/>
                <a:sym typeface="+mn-lt"/>
              </a:rPr>
              <a:t>经验综合 </a:t>
            </a:r>
            <a:r>
              <a:rPr lang="en-US" altLang="zh-CN" sz="2000" b="1" dirty="0">
                <a:solidFill>
                  <a:schemeClr val="bg1"/>
                </a:solidFill>
                <a:cs typeface="+mn-ea"/>
                <a:sym typeface="+mn-lt"/>
              </a:rPr>
              <a:t>	</a:t>
            </a:r>
            <a:r>
              <a:rPr lang="zh-CN" altLang="en-US" sz="2000" b="1" dirty="0">
                <a:solidFill>
                  <a:schemeClr val="bg1"/>
                </a:solidFill>
                <a:cs typeface="+mn-ea"/>
                <a:sym typeface="+mn-lt"/>
              </a:rPr>
              <a:t>借鉴学习</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自古强人多帮手，多交好友</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额外负担  时间精力的输出</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成就他人，收获他人与传承</a:t>
            </a:r>
            <a:endParaRPr lang="zh-CN" altLang="en-US" sz="2000" b="1" dirty="0">
              <a:solidFill>
                <a:schemeClr val="bg1"/>
              </a:solidFill>
              <a:cs typeface="+mn-ea"/>
              <a:sym typeface="+mn-lt"/>
            </a:endParaRPr>
          </a:p>
        </p:txBody>
      </p:sp>
      <p:sp>
        <p:nvSpPr>
          <p:cNvPr id="13" name="矩形 12"/>
          <p:cNvSpPr/>
          <p:nvPr/>
        </p:nvSpPr>
        <p:spPr>
          <a:xfrm>
            <a:off x="7738413" y="2024719"/>
            <a:ext cx="2811173" cy="583565"/>
          </a:xfrm>
          <a:prstGeom prst="rect">
            <a:avLst/>
          </a:prstGeom>
        </p:spPr>
        <p:txBody>
          <a:bodyPr wrap="square">
            <a:spAutoFit/>
          </a:bodyPr>
          <a:lstStyle/>
          <a:p>
            <a:pPr lvl="0" algn="ctr" defTabSz="412750" hangingPunct="0"/>
            <a:r>
              <a:rPr lang="zh-CN" altLang="en-US" sz="3200" b="1" kern="0" dirty="0">
                <a:solidFill>
                  <a:schemeClr val="bg1"/>
                </a:solidFill>
                <a:effectLst>
                  <a:outerShdw blurRad="63500" sx="102000" sy="102000" algn="ctr" rotWithShape="0">
                    <a:prstClr val="black"/>
                  </a:outerShdw>
                </a:effectLst>
                <a:cs typeface="+mn-ea"/>
                <a:sym typeface="+mn-lt"/>
              </a:rPr>
              <a:t>团队</a:t>
            </a:r>
            <a:r>
              <a:rPr lang="en-US" altLang="zh-CN" sz="3200" b="1" kern="0" dirty="0">
                <a:solidFill>
                  <a:schemeClr val="bg1"/>
                </a:solidFill>
                <a:effectLst>
                  <a:outerShdw blurRad="63500" sx="102000" sy="102000" algn="ctr" rotWithShape="0">
                    <a:prstClr val="black"/>
                  </a:outerShdw>
                </a:effectLst>
                <a:cs typeface="+mn-ea"/>
                <a:sym typeface="+mn-lt"/>
              </a:rPr>
              <a:t>Buff</a:t>
            </a:r>
            <a:r>
              <a:rPr lang="zh-CN" altLang="en-US" sz="3200" b="1" kern="0" dirty="0">
                <a:solidFill>
                  <a:schemeClr val="bg1"/>
                </a:solidFill>
                <a:effectLst>
                  <a:outerShdw blurRad="63500" sx="102000" sy="102000" algn="ctr" rotWithShape="0">
                    <a:prstClr val="black"/>
                  </a:outerShdw>
                </a:effectLst>
                <a:cs typeface="+mn-ea"/>
                <a:sym typeface="+mn-lt"/>
              </a:rPr>
              <a:t>？</a:t>
            </a:r>
            <a:endParaRPr lang="zh-CN" altLang="en-US" sz="3200" b="1" kern="0" dirty="0">
              <a:solidFill>
                <a:schemeClr val="bg1"/>
              </a:solidFill>
              <a:effectLst>
                <a:outerShdw blurRad="63500" sx="102000" sy="102000" algn="ctr" rotWithShape="0">
                  <a:prstClr val="black"/>
                </a:outerShdw>
              </a:effectLst>
              <a:cs typeface="+mn-ea"/>
              <a:sym typeface="+mn-lt"/>
            </a:endParaRPr>
          </a:p>
        </p:txBody>
      </p:sp>
      <p:sp>
        <p:nvSpPr>
          <p:cNvPr id="14" name="矩形 13"/>
          <p:cNvSpPr/>
          <p:nvPr/>
        </p:nvSpPr>
        <p:spPr>
          <a:xfrm>
            <a:off x="4567887" y="5324354"/>
            <a:ext cx="1528113" cy="662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正确答案？</a:t>
            </a:r>
            <a:endParaRPr lang="zh-CN" altLang="en-US" sz="1400" b="1" dirty="0">
              <a:cs typeface="+mn-ea"/>
              <a:sym typeface="+mn-lt"/>
            </a:endParaRPr>
          </a:p>
        </p:txBody>
      </p:sp>
      <p:sp>
        <p:nvSpPr>
          <p:cNvPr id="16" name="矩形 15"/>
          <p:cNvSpPr/>
          <p:nvPr/>
        </p:nvSpPr>
        <p:spPr>
          <a:xfrm>
            <a:off x="6095999" y="5324354"/>
            <a:ext cx="1528113" cy="662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错误答案？</a:t>
            </a:r>
            <a:endParaRPr lang="zh-CN" altLang="en-US" sz="1400" b="1" dirty="0">
              <a:solidFill>
                <a:schemeClr val="tx1"/>
              </a:solidFill>
              <a:cs typeface="+mn-ea"/>
              <a:sym typeface="+mn-lt"/>
            </a:endParaRPr>
          </a:p>
        </p:txBody>
      </p:sp>
      <p:sp>
        <p:nvSpPr>
          <p:cNvPr id="17" name="矩形 16"/>
          <p:cNvSpPr/>
          <p:nvPr/>
        </p:nvSpPr>
        <p:spPr>
          <a:xfrm>
            <a:off x="764056" y="3406319"/>
            <a:ext cx="4567888" cy="2245360"/>
          </a:xfrm>
          <a:prstGeom prst="rect">
            <a:avLst/>
          </a:prstGeom>
        </p:spPr>
        <p:txBody>
          <a:bodyPr wrap="square">
            <a:spAutoFit/>
          </a:bodyPr>
          <a:lstStyle/>
          <a:p>
            <a:pPr algn="ctr">
              <a:lnSpc>
                <a:spcPct val="120000"/>
              </a:lnSpc>
              <a:spcAft>
                <a:spcPts val="600"/>
              </a:spcAft>
            </a:pPr>
            <a:r>
              <a:rPr lang="zh-CN" altLang="en-US" sz="2000" b="1" dirty="0">
                <a:cs typeface="+mn-ea"/>
                <a:sym typeface="+mn-lt"/>
              </a:rPr>
              <a:t>成就自我</a:t>
            </a:r>
            <a:r>
              <a:rPr lang="en-US" altLang="zh-CN" sz="2000" b="1" dirty="0">
                <a:cs typeface="+mn-ea"/>
                <a:sym typeface="+mn-lt"/>
              </a:rPr>
              <a:t>	</a:t>
            </a:r>
            <a:r>
              <a:rPr lang="zh-CN" altLang="en-US" sz="2000" b="1" dirty="0">
                <a:cs typeface="+mn-ea"/>
                <a:sym typeface="+mn-lt"/>
              </a:rPr>
              <a:t>收获自我</a:t>
            </a:r>
            <a:endParaRPr lang="zh-CN" altLang="en-US" sz="2000" b="1" dirty="0">
              <a:cs typeface="+mn-ea"/>
              <a:sym typeface="+mn-lt"/>
            </a:endParaRPr>
          </a:p>
          <a:p>
            <a:pPr algn="ctr">
              <a:lnSpc>
                <a:spcPct val="120000"/>
              </a:lnSpc>
              <a:spcAft>
                <a:spcPts val="600"/>
              </a:spcAft>
            </a:pPr>
            <a:r>
              <a:rPr lang="zh-CN" altLang="en-US" sz="2000" b="1" dirty="0">
                <a:cs typeface="+mn-ea"/>
                <a:sym typeface="+mn-lt"/>
              </a:rPr>
              <a:t>享受自由</a:t>
            </a:r>
            <a:r>
              <a:rPr lang="en-US" altLang="zh-CN" sz="2000" b="1" dirty="0">
                <a:cs typeface="+mn-ea"/>
                <a:sym typeface="+mn-lt"/>
              </a:rPr>
              <a:t>	</a:t>
            </a:r>
            <a:r>
              <a:rPr lang="zh-CN" altLang="en-US" sz="2000" b="1" dirty="0">
                <a:cs typeface="+mn-ea"/>
                <a:sym typeface="+mn-lt"/>
              </a:rPr>
              <a:t>灵活分配</a:t>
            </a:r>
            <a:endParaRPr lang="zh-CN" altLang="en-US" sz="2000" b="1" dirty="0">
              <a:cs typeface="+mn-ea"/>
              <a:sym typeface="+mn-lt"/>
            </a:endParaRPr>
          </a:p>
          <a:p>
            <a:pPr algn="ctr">
              <a:lnSpc>
                <a:spcPct val="120000"/>
              </a:lnSpc>
              <a:spcAft>
                <a:spcPts val="600"/>
              </a:spcAft>
            </a:pPr>
            <a:r>
              <a:rPr lang="zh-CN" altLang="en-US" sz="2000" b="1" dirty="0">
                <a:cs typeface="+mn-ea"/>
                <a:sym typeface="+mn-lt"/>
              </a:rPr>
              <a:t>理性思考</a:t>
            </a:r>
            <a:r>
              <a:rPr lang="en-US" altLang="zh-CN" sz="2000" b="1" dirty="0">
                <a:cs typeface="+mn-ea"/>
                <a:sym typeface="+mn-lt"/>
              </a:rPr>
              <a:t>	</a:t>
            </a:r>
            <a:r>
              <a:rPr lang="zh-CN" altLang="en-US" sz="2000" b="1" dirty="0">
                <a:cs typeface="+mn-ea"/>
                <a:sym typeface="+mn-lt"/>
              </a:rPr>
              <a:t>沉着冷静</a:t>
            </a:r>
            <a:endParaRPr lang="zh-CN" altLang="en-US" sz="2000" b="1" dirty="0">
              <a:cs typeface="+mn-ea"/>
              <a:sym typeface="+mn-lt"/>
            </a:endParaRPr>
          </a:p>
          <a:p>
            <a:pPr algn="ctr">
              <a:lnSpc>
                <a:spcPct val="120000"/>
              </a:lnSpc>
              <a:spcAft>
                <a:spcPts val="600"/>
              </a:spcAft>
            </a:pPr>
            <a:r>
              <a:rPr lang="zh-CN" altLang="en-US" sz="2000" b="1" dirty="0">
                <a:cs typeface="+mn-ea"/>
                <a:sym typeface="+mn-lt"/>
              </a:rPr>
              <a:t>苦行修为</a:t>
            </a:r>
            <a:r>
              <a:rPr lang="en-US" altLang="zh-CN" sz="2000" b="1" dirty="0">
                <a:cs typeface="+mn-ea"/>
                <a:sym typeface="+mn-lt"/>
              </a:rPr>
              <a:t>	</a:t>
            </a:r>
            <a:r>
              <a:rPr lang="zh-CN" altLang="en-US" sz="2000" b="1" dirty="0">
                <a:cs typeface="+mn-ea"/>
                <a:sym typeface="+mn-lt"/>
              </a:rPr>
              <a:t>少被打扰</a:t>
            </a:r>
            <a:endParaRPr lang="zh-CN" altLang="en-US" sz="2000" b="1" dirty="0">
              <a:cs typeface="+mn-ea"/>
              <a:sym typeface="+mn-lt"/>
            </a:endParaRPr>
          </a:p>
          <a:p>
            <a:pPr algn="ctr">
              <a:lnSpc>
                <a:spcPct val="120000"/>
              </a:lnSpc>
              <a:spcAft>
                <a:spcPts val="600"/>
              </a:spcAft>
            </a:pP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i22mg"/>
          <p:cNvPicPr>
            <a:picLocks noChangeAspect="1"/>
          </p:cNvPicPr>
          <p:nvPr/>
        </p:nvPicPr>
        <p:blipFill>
          <a:blip r:embed="rId1"/>
          <a:stretch>
            <a:fillRect/>
          </a:stretch>
        </p:blipFill>
        <p:spPr>
          <a:xfrm>
            <a:off x="-48260" y="-152400"/>
            <a:ext cx="12288520" cy="7796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6qny3lp"/>
          <p:cNvPicPr>
            <a:picLocks noChangeAspect="1"/>
          </p:cNvPicPr>
          <p:nvPr/>
        </p:nvPicPr>
        <p:blipFill>
          <a:blip r:embed="rId1"/>
          <a:stretch>
            <a:fillRect/>
          </a:stretch>
        </p:blipFill>
        <p:spPr>
          <a:xfrm>
            <a:off x="2012315" y="285750"/>
            <a:ext cx="10058400" cy="6286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rnzbjtxq"/>
          <p:cNvPicPr>
            <a:picLocks noChangeAspect="1"/>
          </p:cNvPicPr>
          <p:nvPr/>
        </p:nvPicPr>
        <p:blipFill>
          <a:blip r:embed="rId1"/>
          <a:stretch>
            <a:fillRect/>
          </a:stretch>
        </p:blipFill>
        <p:spPr>
          <a:xfrm>
            <a:off x="4820920" y="2247900"/>
            <a:ext cx="7400290" cy="4625340"/>
          </a:xfrm>
          <a:prstGeom prst="rect">
            <a:avLst/>
          </a:prstGeom>
        </p:spPr>
      </p:pic>
      <p:pic>
        <p:nvPicPr>
          <p:cNvPr id="3" name="图片 2" descr="p2351sb"/>
          <p:cNvPicPr>
            <a:picLocks noChangeAspect="1"/>
          </p:cNvPicPr>
          <p:nvPr/>
        </p:nvPicPr>
        <p:blipFill>
          <a:blip r:embed="rId2"/>
          <a:stretch>
            <a:fillRect/>
          </a:stretch>
        </p:blipFill>
        <p:spPr>
          <a:xfrm>
            <a:off x="0" y="2847975"/>
            <a:ext cx="5358130" cy="4025265"/>
          </a:xfrm>
          <a:prstGeom prst="rect">
            <a:avLst/>
          </a:prstGeom>
        </p:spPr>
      </p:pic>
      <p:pic>
        <p:nvPicPr>
          <p:cNvPr id="9" name="图片 8" descr="ps66b"/>
          <p:cNvPicPr>
            <a:picLocks noChangeAspect="1"/>
          </p:cNvPicPr>
          <p:nvPr/>
        </p:nvPicPr>
        <p:blipFill>
          <a:blip r:embed="rId3"/>
          <a:stretch>
            <a:fillRect/>
          </a:stretch>
        </p:blipFill>
        <p:spPr>
          <a:xfrm>
            <a:off x="9190990" y="0"/>
            <a:ext cx="3429000" cy="2543175"/>
          </a:xfrm>
          <a:prstGeom prst="rect">
            <a:avLst/>
          </a:prstGeom>
        </p:spPr>
      </p:pic>
      <p:pic>
        <p:nvPicPr>
          <p:cNvPr id="7" name="图片 6" descr="ps66546b"/>
          <p:cNvPicPr>
            <a:picLocks noChangeAspect="1"/>
          </p:cNvPicPr>
          <p:nvPr/>
        </p:nvPicPr>
        <p:blipFill>
          <a:blip r:embed="rId4"/>
          <a:srcRect l="-3888" t="-391" r="-11048" b="-28"/>
          <a:stretch>
            <a:fillRect/>
          </a:stretch>
        </p:blipFill>
        <p:spPr>
          <a:xfrm>
            <a:off x="7066915" y="0"/>
            <a:ext cx="3078480" cy="2282825"/>
          </a:xfrm>
          <a:prstGeom prst="rect">
            <a:avLst/>
          </a:prstGeom>
        </p:spPr>
      </p:pic>
      <p:pic>
        <p:nvPicPr>
          <p:cNvPr id="8" name="图片 7" descr="ps6666b"/>
          <p:cNvPicPr>
            <a:picLocks noChangeAspect="1"/>
          </p:cNvPicPr>
          <p:nvPr/>
        </p:nvPicPr>
        <p:blipFill>
          <a:blip r:embed="rId5"/>
          <a:stretch>
            <a:fillRect/>
          </a:stretch>
        </p:blipFill>
        <p:spPr>
          <a:xfrm>
            <a:off x="4388485" y="-124460"/>
            <a:ext cx="3338195" cy="2475865"/>
          </a:xfrm>
          <a:prstGeom prst="rect">
            <a:avLst/>
          </a:prstGeom>
        </p:spPr>
      </p:pic>
      <p:pic>
        <p:nvPicPr>
          <p:cNvPr id="2" name="图片 1" descr="ps2355b"/>
          <p:cNvPicPr>
            <a:picLocks noChangeAspect="1"/>
          </p:cNvPicPr>
          <p:nvPr/>
        </p:nvPicPr>
        <p:blipFill>
          <a:blip r:embed="rId6"/>
          <a:stretch>
            <a:fillRect/>
          </a:stretch>
        </p:blipFill>
        <p:spPr>
          <a:xfrm>
            <a:off x="0" y="0"/>
            <a:ext cx="5057775" cy="2847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6naaa4bu"/>
          <p:cNvPicPr>
            <a:picLocks noChangeAspect="1"/>
          </p:cNvPicPr>
          <p:nvPr/>
        </p:nvPicPr>
        <p:blipFill>
          <a:blip r:embed="rId1"/>
          <a:stretch>
            <a:fillRect/>
          </a:stretch>
        </p:blipFill>
        <p:spPr>
          <a:xfrm>
            <a:off x="273685" y="3663315"/>
            <a:ext cx="5057140" cy="3786505"/>
          </a:xfrm>
          <a:prstGeom prst="rect">
            <a:avLst/>
          </a:prstGeom>
        </p:spPr>
      </p:pic>
      <p:pic>
        <p:nvPicPr>
          <p:cNvPr id="3" name="图片 2" descr="Team2"/>
          <p:cNvPicPr>
            <a:picLocks noChangeAspect="1"/>
          </p:cNvPicPr>
          <p:nvPr/>
        </p:nvPicPr>
        <p:blipFill>
          <a:blip r:embed="rId2"/>
          <a:stretch>
            <a:fillRect/>
          </a:stretch>
        </p:blipFill>
        <p:spPr>
          <a:xfrm>
            <a:off x="6513195" y="2736850"/>
            <a:ext cx="5593715" cy="4201160"/>
          </a:xfrm>
          <a:prstGeom prst="rect">
            <a:avLst/>
          </a:prstGeom>
        </p:spPr>
      </p:pic>
      <p:pic>
        <p:nvPicPr>
          <p:cNvPr id="2" name="图片 1" descr="66666666666666"/>
          <p:cNvPicPr>
            <a:picLocks noChangeAspect="1"/>
          </p:cNvPicPr>
          <p:nvPr/>
        </p:nvPicPr>
        <p:blipFill>
          <a:blip r:embed="rId3"/>
          <a:stretch>
            <a:fillRect/>
          </a:stretch>
        </p:blipFill>
        <p:spPr>
          <a:xfrm>
            <a:off x="7788910" y="28575"/>
            <a:ext cx="4188460" cy="2787650"/>
          </a:xfrm>
          <a:prstGeom prst="rect">
            <a:avLst/>
          </a:prstGeom>
        </p:spPr>
      </p:pic>
      <p:pic>
        <p:nvPicPr>
          <p:cNvPr id="4" name="图片 3" descr="6666666666666666666666666666"/>
          <p:cNvPicPr>
            <a:picLocks noChangeAspect="1"/>
          </p:cNvPicPr>
          <p:nvPr/>
        </p:nvPicPr>
        <p:blipFill>
          <a:blip r:embed="rId4"/>
          <a:stretch>
            <a:fillRect/>
          </a:stretch>
        </p:blipFill>
        <p:spPr>
          <a:xfrm>
            <a:off x="9525" y="28575"/>
            <a:ext cx="7542530" cy="4238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2227580" y="2313940"/>
            <a:ext cx="7138670" cy="1753235"/>
          </a:xfrm>
          <a:prstGeom prst="rect">
            <a:avLst/>
          </a:prstGeom>
          <a:noFill/>
          <a:ln w="28575">
            <a:solidFill>
              <a:schemeClr val="tx1">
                <a:lumMod val="85000"/>
                <a:lumOff val="15000"/>
              </a:schemeClr>
            </a:solidFill>
          </a:ln>
        </p:spPr>
        <p:txBody>
          <a:bodyPr wrap="square" rtlCol="0">
            <a:spAutoFit/>
          </a:bodyPr>
          <a:lstStyle/>
          <a:p>
            <a:endParaRPr lang="en-US" altLang="zh-CN" sz="3600" b="1" dirty="0">
              <a:cs typeface="+mn-ea"/>
              <a:sym typeface="+mn-lt"/>
            </a:endParaRPr>
          </a:p>
          <a:p>
            <a:r>
              <a:rPr lang="zh-CN" altLang="en-US" sz="3600" b="1" dirty="0">
                <a:cs typeface="+mn-ea"/>
                <a:sym typeface="+mn-lt"/>
              </a:rPr>
              <a:t>    成就个人，造就团队之外</a:t>
            </a:r>
            <a:r>
              <a:rPr lang="en-US" altLang="zh-CN" sz="3600" b="1" dirty="0">
                <a:cs typeface="+mn-ea"/>
                <a:sym typeface="+mn-lt"/>
              </a:rPr>
              <a:t>----</a:t>
            </a:r>
            <a:r>
              <a:rPr lang="zh-CN" altLang="en-US" sz="3600" b="1" u="sng" dirty="0">
                <a:cs typeface="+mn-ea"/>
                <a:sym typeface="+mn-lt"/>
              </a:rPr>
              <a:t>？？</a:t>
            </a:r>
            <a:endParaRPr lang="en-US" altLang="zh-CN" sz="3600" b="1" dirty="0">
              <a:cs typeface="+mn-ea"/>
              <a:sym typeface="+mn-lt"/>
            </a:endParaRPr>
          </a:p>
          <a:p>
            <a:r>
              <a:rPr lang="en-US" altLang="zh-CN" sz="3600" b="1" dirty="0">
                <a:cs typeface="+mn-ea"/>
                <a:sym typeface="+mn-lt"/>
              </a:rPr>
              <a:t>                                                           </a:t>
            </a:r>
            <a:endParaRPr lang="zh-CN" altLang="en-US" sz="3600" b="1" dirty="0">
              <a:cs typeface="+mn-ea"/>
              <a:sym typeface="+mn-lt"/>
            </a:endParaRPr>
          </a:p>
        </p:txBody>
      </p:sp>
      <p:pic>
        <p:nvPicPr>
          <p:cNvPr id="10" name="图片 9" descr="观众"/>
          <p:cNvPicPr>
            <a:picLocks noChangeAspect="1"/>
          </p:cNvPicPr>
          <p:nvPr/>
        </p:nvPicPr>
        <p:blipFill>
          <a:blip r:embed="rId2"/>
          <a:stretch>
            <a:fillRect/>
          </a:stretch>
        </p:blipFill>
        <p:spPr>
          <a:xfrm>
            <a:off x="2126615" y="0"/>
            <a:ext cx="7340600" cy="6604000"/>
          </a:xfrm>
          <a:prstGeom prst="rect">
            <a:avLst/>
          </a:prstGeom>
        </p:spPr>
      </p:pic>
      <p:pic>
        <p:nvPicPr>
          <p:cNvPr id="11" name="图片 10" descr="军魂、"/>
          <p:cNvPicPr>
            <a:picLocks noChangeAspect="1"/>
          </p:cNvPicPr>
          <p:nvPr/>
        </p:nvPicPr>
        <p:blipFill>
          <a:blip r:embed="rId3"/>
          <a:stretch>
            <a:fillRect/>
          </a:stretch>
        </p:blipFill>
        <p:spPr>
          <a:xfrm>
            <a:off x="590550" y="0"/>
            <a:ext cx="12205970" cy="685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3544570" y="929640"/>
            <a:ext cx="5736590" cy="1568450"/>
          </a:xfrm>
          <a:prstGeom prst="rect">
            <a:avLst/>
          </a:prstGeom>
          <a:noFill/>
        </p:spPr>
        <p:txBody>
          <a:bodyPr wrap="square" rtlCol="0">
            <a:spAutoFit/>
          </a:bodyPr>
          <a:lstStyle/>
          <a:p>
            <a:r>
              <a:rPr lang="zh-CN" altLang="en-US" sz="9600" b="1" dirty="0">
                <a:solidFill>
                  <a:schemeClr val="bg1"/>
                </a:solidFill>
                <a:cs typeface="+mn-ea"/>
                <a:sym typeface="+mn-lt"/>
              </a:rPr>
              <a:t>《笑忘书》</a:t>
            </a:r>
            <a:endParaRPr lang="zh-CN" altLang="en-US" sz="9600" b="1" dirty="0">
              <a:solidFill>
                <a:schemeClr val="bg1"/>
              </a:solidFill>
              <a:cs typeface="+mn-ea"/>
              <a:sym typeface="+mn-lt"/>
            </a:endParaRPr>
          </a:p>
        </p:txBody>
      </p:sp>
      <p:sp>
        <p:nvSpPr>
          <p:cNvPr id="4" name="椭圆 3"/>
          <p:cNvSpPr/>
          <p:nvPr/>
        </p:nvSpPr>
        <p:spPr>
          <a:xfrm>
            <a:off x="1072244"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01</a:t>
            </a:r>
            <a:endParaRPr lang="zh-CN" altLang="en-US" sz="3600" b="1" dirty="0">
              <a:cs typeface="+mn-ea"/>
              <a:sym typeface="+mn-lt"/>
            </a:endParaRPr>
          </a:p>
        </p:txBody>
      </p:sp>
      <p:sp>
        <p:nvSpPr>
          <p:cNvPr id="5" name="椭圆 4"/>
          <p:cNvSpPr/>
          <p:nvPr/>
        </p:nvSpPr>
        <p:spPr>
          <a:xfrm>
            <a:off x="29780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02</a:t>
            </a:r>
            <a:endParaRPr lang="zh-CN" altLang="en-US" sz="3600" b="1" dirty="0">
              <a:cs typeface="+mn-ea"/>
              <a:sym typeface="+mn-lt"/>
            </a:endParaRPr>
          </a:p>
        </p:txBody>
      </p:sp>
      <p:sp>
        <p:nvSpPr>
          <p:cNvPr id="6" name="椭圆 5"/>
          <p:cNvSpPr/>
          <p:nvPr/>
        </p:nvSpPr>
        <p:spPr>
          <a:xfrm>
            <a:off x="50394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03</a:t>
            </a:r>
            <a:endParaRPr lang="zh-CN" altLang="en-US" sz="3600" b="1" dirty="0">
              <a:cs typeface="+mn-ea"/>
              <a:sym typeface="+mn-lt"/>
            </a:endParaRPr>
          </a:p>
        </p:txBody>
      </p:sp>
      <p:sp>
        <p:nvSpPr>
          <p:cNvPr id="7" name="椭圆 6"/>
          <p:cNvSpPr/>
          <p:nvPr/>
        </p:nvSpPr>
        <p:spPr>
          <a:xfrm>
            <a:off x="709197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04</a:t>
            </a:r>
            <a:endParaRPr lang="zh-CN" altLang="en-US" sz="3600" b="1" dirty="0">
              <a:cs typeface="+mn-ea"/>
              <a:sym typeface="+mn-lt"/>
            </a:endParaRPr>
          </a:p>
        </p:txBody>
      </p:sp>
      <p:sp>
        <p:nvSpPr>
          <p:cNvPr id="8" name="椭圆 7"/>
          <p:cNvSpPr/>
          <p:nvPr/>
        </p:nvSpPr>
        <p:spPr>
          <a:xfrm>
            <a:off x="1056688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06</a:t>
            </a:r>
            <a:endParaRPr lang="zh-CN" altLang="en-US" sz="3600" b="1" dirty="0">
              <a:cs typeface="+mn-ea"/>
              <a:sym typeface="+mn-lt"/>
            </a:endParaRPr>
          </a:p>
        </p:txBody>
      </p:sp>
      <p:sp>
        <p:nvSpPr>
          <p:cNvPr id="9" name="文本框 8"/>
          <p:cNvSpPr txBox="1"/>
          <p:nvPr/>
        </p:nvSpPr>
        <p:spPr>
          <a:xfrm>
            <a:off x="1072244" y="4157221"/>
            <a:ext cx="1266592" cy="398780"/>
          </a:xfrm>
          <a:prstGeom prst="rect">
            <a:avLst/>
          </a:prstGeom>
          <a:noFill/>
        </p:spPr>
        <p:txBody>
          <a:bodyPr wrap="square" rtlCol="0">
            <a:spAutoFit/>
          </a:bodyPr>
          <a:lstStyle/>
          <a:p>
            <a:r>
              <a:rPr lang="zh-CN" altLang="en-US" sz="2000" dirty="0">
                <a:cs typeface="+mn-ea"/>
                <a:sym typeface="+mn-lt"/>
              </a:rPr>
              <a:t>游记</a:t>
            </a:r>
            <a:endParaRPr lang="zh-CN" altLang="en-US" sz="2000" dirty="0">
              <a:cs typeface="+mn-ea"/>
              <a:sym typeface="+mn-lt"/>
            </a:endParaRPr>
          </a:p>
        </p:txBody>
      </p:sp>
      <p:sp>
        <p:nvSpPr>
          <p:cNvPr id="10" name="文本框 9"/>
          <p:cNvSpPr txBox="1"/>
          <p:nvPr/>
        </p:nvSpPr>
        <p:spPr>
          <a:xfrm>
            <a:off x="1072515" y="4668520"/>
            <a:ext cx="1437005" cy="583565"/>
          </a:xfrm>
          <a:prstGeom prst="rect">
            <a:avLst/>
          </a:prstGeom>
          <a:noFill/>
        </p:spPr>
        <p:txBody>
          <a:bodyPr wrap="square" rtlCol="0">
            <a:spAutoFit/>
          </a:bodyPr>
          <a:lstStyle/>
          <a:p>
            <a:r>
              <a:rPr lang="zh-CN" altLang="en-US" sz="1600" dirty="0">
                <a:cs typeface="+mn-ea"/>
                <a:sym typeface="+mn-lt"/>
              </a:rPr>
              <a:t>城市之间</a:t>
            </a:r>
            <a:endParaRPr lang="zh-CN" altLang="en-US" sz="1600" dirty="0">
              <a:cs typeface="+mn-ea"/>
              <a:sym typeface="+mn-lt"/>
            </a:endParaRPr>
          </a:p>
          <a:p>
            <a:r>
              <a:rPr lang="zh-CN" altLang="en-US" sz="1600" dirty="0">
                <a:cs typeface="+mn-ea"/>
                <a:sym typeface="+mn-lt"/>
              </a:rPr>
              <a:t>探寻何为生活</a:t>
            </a:r>
            <a:endParaRPr lang="zh-CN" altLang="en-US" sz="1600" dirty="0">
              <a:cs typeface="+mn-ea"/>
              <a:sym typeface="+mn-lt"/>
            </a:endParaRPr>
          </a:p>
        </p:txBody>
      </p:sp>
      <p:sp>
        <p:nvSpPr>
          <p:cNvPr id="11" name="文本框 10"/>
          <p:cNvSpPr txBox="1"/>
          <p:nvPr/>
        </p:nvSpPr>
        <p:spPr>
          <a:xfrm>
            <a:off x="2978069" y="4157221"/>
            <a:ext cx="1266592" cy="398780"/>
          </a:xfrm>
          <a:prstGeom prst="rect">
            <a:avLst/>
          </a:prstGeom>
          <a:noFill/>
        </p:spPr>
        <p:txBody>
          <a:bodyPr wrap="square" rtlCol="0">
            <a:spAutoFit/>
          </a:bodyPr>
          <a:lstStyle/>
          <a:p>
            <a:r>
              <a:rPr lang="zh-CN" altLang="en-US" sz="2000" dirty="0">
                <a:cs typeface="+mn-ea"/>
                <a:sym typeface="+mn-lt"/>
              </a:rPr>
              <a:t>爱好</a:t>
            </a:r>
            <a:endParaRPr lang="zh-CN" altLang="en-US" sz="2000" dirty="0">
              <a:cs typeface="+mn-ea"/>
              <a:sym typeface="+mn-lt"/>
            </a:endParaRPr>
          </a:p>
        </p:txBody>
      </p:sp>
      <p:sp>
        <p:nvSpPr>
          <p:cNvPr id="12" name="文本框 11"/>
          <p:cNvSpPr txBox="1"/>
          <p:nvPr/>
        </p:nvSpPr>
        <p:spPr>
          <a:xfrm>
            <a:off x="2978150" y="4668520"/>
            <a:ext cx="1724660" cy="583565"/>
          </a:xfrm>
          <a:prstGeom prst="rect">
            <a:avLst/>
          </a:prstGeom>
          <a:noFill/>
        </p:spPr>
        <p:txBody>
          <a:bodyPr wrap="square" rtlCol="0">
            <a:spAutoFit/>
          </a:bodyPr>
          <a:lstStyle/>
          <a:p>
            <a:r>
              <a:rPr lang="zh-CN" altLang="en-US" sz="1600" dirty="0">
                <a:cs typeface="+mn-ea"/>
                <a:sym typeface="+mn-lt"/>
              </a:rPr>
              <a:t>过去完成时</a:t>
            </a:r>
            <a:endParaRPr lang="zh-CN" altLang="en-US" sz="1600" dirty="0">
              <a:cs typeface="+mn-ea"/>
              <a:sym typeface="+mn-lt"/>
            </a:endParaRPr>
          </a:p>
          <a:p>
            <a:r>
              <a:rPr lang="zh-CN" altLang="en-US" sz="1600" dirty="0">
                <a:cs typeface="+mn-ea"/>
                <a:sym typeface="+mn-lt"/>
              </a:rPr>
              <a:t>现在将来进行时</a:t>
            </a:r>
            <a:endParaRPr lang="zh-CN" altLang="en-US" sz="1600" dirty="0">
              <a:cs typeface="+mn-ea"/>
              <a:sym typeface="+mn-lt"/>
            </a:endParaRPr>
          </a:p>
        </p:txBody>
      </p:sp>
      <p:sp>
        <p:nvSpPr>
          <p:cNvPr id="13" name="文本框 12"/>
          <p:cNvSpPr txBox="1"/>
          <p:nvPr/>
        </p:nvSpPr>
        <p:spPr>
          <a:xfrm>
            <a:off x="5039469" y="4157221"/>
            <a:ext cx="1266592" cy="398780"/>
          </a:xfrm>
          <a:prstGeom prst="rect">
            <a:avLst/>
          </a:prstGeom>
          <a:noFill/>
        </p:spPr>
        <p:txBody>
          <a:bodyPr wrap="square" rtlCol="0">
            <a:spAutoFit/>
          </a:bodyPr>
          <a:lstStyle/>
          <a:p>
            <a:r>
              <a:rPr lang="zh-CN" altLang="en-US" sz="2000" dirty="0">
                <a:cs typeface="+mn-ea"/>
                <a:sym typeface="+mn-lt"/>
              </a:rPr>
              <a:t>发现自己</a:t>
            </a:r>
            <a:endParaRPr lang="zh-CN" altLang="en-US" sz="2000" dirty="0">
              <a:cs typeface="+mn-ea"/>
              <a:sym typeface="+mn-lt"/>
            </a:endParaRPr>
          </a:p>
        </p:txBody>
      </p:sp>
      <p:sp>
        <p:nvSpPr>
          <p:cNvPr id="14" name="文本框 13"/>
          <p:cNvSpPr txBox="1"/>
          <p:nvPr/>
        </p:nvSpPr>
        <p:spPr>
          <a:xfrm>
            <a:off x="503946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5" name="文本框 14"/>
          <p:cNvSpPr txBox="1"/>
          <p:nvPr/>
        </p:nvSpPr>
        <p:spPr>
          <a:xfrm>
            <a:off x="6988175" y="4157345"/>
            <a:ext cx="1577975" cy="398780"/>
          </a:xfrm>
          <a:prstGeom prst="rect">
            <a:avLst/>
          </a:prstGeom>
          <a:noFill/>
        </p:spPr>
        <p:txBody>
          <a:bodyPr wrap="square" rtlCol="0">
            <a:spAutoFit/>
          </a:bodyPr>
          <a:lstStyle/>
          <a:p>
            <a:r>
              <a:rPr lang="zh-CN" altLang="en-US" sz="2000" dirty="0">
                <a:cs typeface="+mn-ea"/>
                <a:sym typeface="+mn-lt"/>
              </a:rPr>
              <a:t>战友</a:t>
            </a:r>
            <a:endParaRPr lang="zh-CN" altLang="en-US" sz="2000" dirty="0">
              <a:cs typeface="+mn-ea"/>
              <a:sym typeface="+mn-lt"/>
            </a:endParaRPr>
          </a:p>
        </p:txBody>
      </p:sp>
      <p:sp>
        <p:nvSpPr>
          <p:cNvPr id="16" name="文本框 15"/>
          <p:cNvSpPr txBox="1"/>
          <p:nvPr/>
        </p:nvSpPr>
        <p:spPr>
          <a:xfrm>
            <a:off x="6988037"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7" name="文本框 16"/>
          <p:cNvSpPr txBox="1"/>
          <p:nvPr/>
        </p:nvSpPr>
        <p:spPr>
          <a:xfrm>
            <a:off x="10415759" y="4157221"/>
            <a:ext cx="1266592" cy="400110"/>
          </a:xfrm>
          <a:prstGeom prst="rect">
            <a:avLst/>
          </a:prstGeom>
          <a:noFill/>
        </p:spPr>
        <p:txBody>
          <a:bodyPr wrap="square" rtlCol="0">
            <a:spAutoFit/>
          </a:bodyPr>
          <a:lstStyle/>
          <a:p>
            <a:r>
              <a:rPr lang="zh-CN" altLang="en-US" sz="2000" dirty="0">
                <a:cs typeface="+mn-ea"/>
                <a:sym typeface="+mn-lt"/>
              </a:rPr>
              <a:t>输入标题</a:t>
            </a:r>
            <a:endParaRPr lang="zh-CN" altLang="en-US" sz="2000" dirty="0">
              <a:cs typeface="+mn-ea"/>
              <a:sym typeface="+mn-lt"/>
            </a:endParaRPr>
          </a:p>
        </p:txBody>
      </p:sp>
      <p:sp>
        <p:nvSpPr>
          <p:cNvPr id="18" name="文本框 17"/>
          <p:cNvSpPr txBox="1"/>
          <p:nvPr/>
        </p:nvSpPr>
        <p:spPr>
          <a:xfrm>
            <a:off x="1041575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9" name="矩形 18"/>
          <p:cNvSpPr/>
          <p:nvPr/>
        </p:nvSpPr>
        <p:spPr>
          <a:xfrm>
            <a:off x="3751867" y="518931"/>
            <a:ext cx="4798243" cy="22387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82952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3600" b="1" dirty="0">
                <a:cs typeface="+mn-ea"/>
                <a:sym typeface="+mn-lt"/>
              </a:rPr>
              <a:t>05</a:t>
            </a:r>
            <a:endParaRPr lang="zh-CN" altLang="en-US" sz="3600" b="1" dirty="0">
              <a:cs typeface="+mn-ea"/>
              <a:sym typeface="+mn-lt"/>
            </a:endParaRPr>
          </a:p>
        </p:txBody>
      </p:sp>
      <p:sp>
        <p:nvSpPr>
          <p:cNvPr id="21" name="文本框 20"/>
          <p:cNvSpPr txBox="1"/>
          <p:nvPr/>
        </p:nvSpPr>
        <p:spPr>
          <a:xfrm>
            <a:off x="8698084" y="4150236"/>
            <a:ext cx="1266592" cy="398780"/>
          </a:xfrm>
          <a:prstGeom prst="rect">
            <a:avLst/>
          </a:prstGeom>
          <a:noFill/>
        </p:spPr>
        <p:txBody>
          <a:bodyPr wrap="square" rtlCol="0">
            <a:spAutoFit/>
          </a:bodyPr>
          <a:p>
            <a:r>
              <a:rPr lang="zh-CN" altLang="en-US" sz="2000" dirty="0">
                <a:cs typeface="+mn-ea"/>
                <a:sym typeface="+mn-lt"/>
              </a:rPr>
              <a:t>匠心</a:t>
            </a:r>
            <a:endParaRPr lang="zh-CN" altLang="en-US" sz="2000" dirty="0">
              <a:cs typeface="+mn-ea"/>
              <a:sym typeface="+mn-lt"/>
            </a:endParaRPr>
          </a:p>
        </p:txBody>
      </p:sp>
      <p:sp>
        <p:nvSpPr>
          <p:cNvPr id="22" name="文本框 21"/>
          <p:cNvSpPr txBox="1"/>
          <p:nvPr/>
        </p:nvSpPr>
        <p:spPr>
          <a:xfrm>
            <a:off x="8698084" y="4661834"/>
            <a:ext cx="1266592" cy="584775"/>
          </a:xfrm>
          <a:prstGeom prst="rect">
            <a:avLst/>
          </a:prstGeom>
          <a:noFill/>
        </p:spPr>
        <p:txBody>
          <a:bodyPr wrap="square" rtlCol="0">
            <a:spAutoFit/>
          </a:bodyPr>
          <a:p>
            <a:r>
              <a:rPr lang="zh-CN" altLang="en-US" sz="1600" dirty="0">
                <a:cs typeface="+mn-ea"/>
                <a:sym typeface="+mn-lt"/>
              </a:rPr>
              <a:t>输入本部分的要点内容</a:t>
            </a:r>
            <a:endParaRPr lang="zh-CN" altLang="en-US" sz="1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6131942" y="1841347"/>
            <a:ext cx="2834729" cy="916280"/>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五边形 2"/>
          <p:cNvSpPr/>
          <p:nvPr/>
        </p:nvSpPr>
        <p:spPr>
          <a:xfrm flipH="1">
            <a:off x="3297212" y="2751404"/>
            <a:ext cx="2834729" cy="917835"/>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3722265" y="3071868"/>
            <a:ext cx="2409676" cy="365760"/>
          </a:xfrm>
          <a:prstGeom prst="rect">
            <a:avLst/>
          </a:prstGeom>
          <a:noFill/>
          <a:ln w="9525">
            <a:noFill/>
            <a:miter lim="800000"/>
          </a:ln>
        </p:spPr>
        <p:txBody>
          <a:bodyPr lIns="89858" tIns="44929" rIns="89858" bIns="44929">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自我精进</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TextBox 16"/>
          <p:cNvSpPr txBox="1">
            <a:spLocks noChangeArrowheads="1"/>
          </p:cNvSpPr>
          <p:nvPr/>
        </p:nvSpPr>
        <p:spPr bwMode="auto">
          <a:xfrm>
            <a:off x="6131942" y="2102697"/>
            <a:ext cx="2409676" cy="365760"/>
          </a:xfrm>
          <a:prstGeom prst="rect">
            <a:avLst/>
          </a:prstGeom>
          <a:noFill/>
          <a:ln w="9525">
            <a:noFill/>
            <a:miter lim="800000"/>
          </a:ln>
        </p:spPr>
        <p:txBody>
          <a:bodyPr lIns="89858" tIns="44929" rIns="89858" bIns="44929">
            <a:spAutoFit/>
          </a:bodyPr>
          <a:lstStyle/>
          <a:p>
            <a:r>
              <a:rPr lang="zh-CN" altLang="en-US">
                <a:solidFill>
                  <a:schemeClr val="bg1"/>
                </a:solidFill>
                <a:latin typeface="微软雅黑" panose="020B0503020204020204" pitchFamily="34" charset="-122"/>
                <a:ea typeface="微软雅黑" panose="020B0503020204020204" pitchFamily="34" charset="-122"/>
              </a:rPr>
              <a:t>协作进步</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658070" y="1651557"/>
            <a:ext cx="3189461" cy="642620"/>
          </a:xfrm>
          <a:prstGeom prst="rect">
            <a:avLst/>
          </a:prstGeom>
          <a:noFill/>
        </p:spPr>
        <p:txBody>
          <a:bodyPr lIns="89858" tIns="44929" rIns="89858" bIns="44929">
            <a:spAutoFit/>
          </a:bodyPr>
          <a:lstStyle/>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规划时间，思考的是</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安排总结，可知进退</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343686" y="2909862"/>
            <a:ext cx="3189462" cy="642620"/>
          </a:xfrm>
          <a:prstGeom prst="rect">
            <a:avLst/>
          </a:prstGeom>
          <a:noFill/>
        </p:spPr>
        <p:txBody>
          <a:bodyPr lIns="89858" tIns="44929" rIns="89858" bIns="44929">
            <a:spAutoFit/>
          </a:bodyPr>
          <a:lstStyle/>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群策群力，未雨绸缪</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协调统筹，集思广益</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4292650" y="4176381"/>
            <a:ext cx="1665833"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3336280" y="4527958"/>
            <a:ext cx="2609701"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3831653" y="4941762"/>
            <a:ext cx="2126829"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1" name="TextBox 10"/>
          <p:cNvSpPr txBox="1">
            <a:spLocks noChangeArrowheads="1"/>
          </p:cNvSpPr>
          <p:nvPr/>
        </p:nvSpPr>
        <p:spPr bwMode="auto">
          <a:xfrm>
            <a:off x="4498925" y="417638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分析，总结</a:t>
            </a:r>
            <a:r>
              <a:rPr lang="zh-CN" altLang="en-US" sz="1100" dirty="0">
                <a:solidFill>
                  <a:schemeClr val="bg1"/>
                </a:solidFill>
                <a:latin typeface="微软雅黑" panose="020B0503020204020204" pitchFamily="34" charset="-122"/>
                <a:ea typeface="微软雅黑" panose="020B0503020204020204" pitchFamily="34" charset="-122"/>
              </a:rPr>
              <a:t>，反思</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3396565" y="4527959"/>
            <a:ext cx="2414270" cy="257810"/>
          </a:xfrm>
          <a:prstGeom prst="rect">
            <a:avLst/>
          </a:prstGeom>
          <a:noFill/>
          <a:ln w="9525">
            <a:noFill/>
            <a:miter lim="800000"/>
          </a:ln>
        </p:spPr>
        <p:txBody>
          <a:bodyPr wrap="none" lIns="89858" tIns="44929" rIns="89858" bIns="44929">
            <a:spAutoFit/>
          </a:bodyPr>
          <a:lstStyle/>
          <a:p>
            <a:pPr algn="l"/>
            <a:r>
              <a:rPr lang="zh-CN" altLang="en-US" sz="1100" dirty="0">
                <a:solidFill>
                  <a:schemeClr val="bg1"/>
                </a:solidFill>
                <a:latin typeface="微软雅黑" panose="020B0503020204020204" pitchFamily="34" charset="-122"/>
                <a:ea typeface="微软雅黑" panose="020B0503020204020204" pitchFamily="34" charset="-122"/>
              </a:rPr>
              <a:t>渴求成长，磨练心智，钻研</a:t>
            </a:r>
            <a:r>
              <a:rPr lang="zh-CN" altLang="en-US" sz="1100" dirty="0">
                <a:solidFill>
                  <a:schemeClr val="bg1"/>
                </a:solidFill>
                <a:latin typeface="微软雅黑" panose="020B0503020204020204" pitchFamily="34" charset="-122"/>
                <a:ea typeface="微软雅黑" panose="020B0503020204020204" pitchFamily="34" charset="-122"/>
                <a:sym typeface="+mn-ea"/>
              </a:rPr>
              <a:t>所系</a:t>
            </a:r>
            <a:r>
              <a:rPr lang="zh-CN" altLang="en-US" sz="1100" dirty="0">
                <a:solidFill>
                  <a:schemeClr val="bg1"/>
                </a:solidFill>
                <a:latin typeface="微软雅黑" panose="020B0503020204020204" pitchFamily="34" charset="-122"/>
                <a:ea typeface="微软雅黑" panose="020B0503020204020204" pitchFamily="34" charset="-122"/>
              </a:rPr>
              <a:t>所爱</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a:spLocks noChangeArrowheads="1"/>
          </p:cNvSpPr>
          <p:nvPr/>
        </p:nvSpPr>
        <p:spPr bwMode="auto">
          <a:xfrm>
            <a:off x="4116705" y="4946650"/>
            <a:ext cx="1715770" cy="257810"/>
          </a:xfrm>
          <a:prstGeom prst="rect">
            <a:avLst/>
          </a:prstGeom>
          <a:noFill/>
          <a:ln w="9525">
            <a:noFill/>
            <a:miter lim="800000"/>
          </a:ln>
        </p:spPr>
        <p:txBody>
          <a:bodyPr wrap="squar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探索向内天地，向内</a:t>
            </a:r>
            <a:r>
              <a:rPr lang="zh-CN" altLang="en-US" sz="1100" dirty="0">
                <a:solidFill>
                  <a:schemeClr val="bg1"/>
                </a:solidFill>
                <a:latin typeface="微软雅黑" panose="020B0503020204020204" pitchFamily="34" charset="-122"/>
                <a:ea typeface="微软雅黑" panose="020B0503020204020204" pitchFamily="34" charset="-122"/>
              </a:rPr>
              <a:t>人我</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272584" y="4151491"/>
            <a:ext cx="1665833"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6285086" y="4504624"/>
            <a:ext cx="2609701" cy="22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6272583" y="4916871"/>
            <a:ext cx="2126829"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TextBox 16"/>
          <p:cNvSpPr txBox="1">
            <a:spLocks noChangeArrowheads="1"/>
          </p:cNvSpPr>
          <p:nvPr/>
        </p:nvSpPr>
        <p:spPr bwMode="auto">
          <a:xfrm>
            <a:off x="6478859" y="415149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对比，纠错，更正</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a:spLocks noChangeArrowheads="1"/>
          </p:cNvSpPr>
          <p:nvPr/>
        </p:nvSpPr>
        <p:spPr bwMode="auto">
          <a:xfrm>
            <a:off x="6485111" y="4504623"/>
            <a:ext cx="24142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交流中探索发现，集思广益头脑风暴</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a:spLocks noChangeArrowheads="1"/>
          </p:cNvSpPr>
          <p:nvPr/>
        </p:nvSpPr>
        <p:spPr bwMode="auto">
          <a:xfrm>
            <a:off x="6497612" y="4923095"/>
            <a:ext cx="1337945"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换位思考 同理知心</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并无矛盾</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内外兼修，动静咸宜</a:t>
            </a:r>
            <a:endParaRPr lang="zh-CN" altLang="en-US" kern="0" dirty="0">
              <a:solidFill>
                <a:schemeClr val="bg2">
                  <a:lumMod val="10000"/>
                </a:schemeClr>
              </a:solidFill>
              <a:cs typeface="+mn-ea"/>
              <a:sym typeface="+mn-lt"/>
            </a:endParaRPr>
          </a:p>
        </p:txBody>
      </p:sp>
      <p:cxnSp>
        <p:nvCxnSpPr>
          <p:cNvPr id="22" name="直接连接符 2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animBg="1"/>
      <p:bldP spid="9" grpId="0" animBg="1"/>
      <p:bldP spid="10"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pic>
        <p:nvPicPr>
          <p:cNvPr id="4" name="图片 3" descr="ps3426b"/>
          <p:cNvPicPr>
            <a:picLocks noChangeAspect="1"/>
          </p:cNvPicPr>
          <p:nvPr/>
        </p:nvPicPr>
        <p:blipFill>
          <a:blip r:embed="rId2"/>
          <a:stretch>
            <a:fillRect/>
          </a:stretch>
        </p:blipFill>
        <p:spPr>
          <a:xfrm>
            <a:off x="1821815" y="219710"/>
            <a:ext cx="8250555" cy="619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pic>
        <p:nvPicPr>
          <p:cNvPr id="5" name="图片 4" descr="胡歌"/>
          <p:cNvPicPr>
            <a:picLocks noChangeAspect="1"/>
          </p:cNvPicPr>
          <p:nvPr/>
        </p:nvPicPr>
        <p:blipFill>
          <a:blip r:embed="rId2"/>
          <a:stretch>
            <a:fillRect/>
          </a:stretch>
        </p:blipFill>
        <p:spPr>
          <a:xfrm>
            <a:off x="1933575" y="818515"/>
            <a:ext cx="8027670" cy="5366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47"/>
          <p:cNvSpPr/>
          <p:nvPr/>
        </p:nvSpPr>
        <p:spPr>
          <a:xfrm>
            <a:off x="2577627" y="4124271"/>
            <a:ext cx="483547" cy="48354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4" name="Shape 2841"/>
          <p:cNvSpPr/>
          <p:nvPr/>
        </p:nvSpPr>
        <p:spPr>
          <a:xfrm>
            <a:off x="2577627" y="2299288"/>
            <a:ext cx="483547" cy="3956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5" name="Shape 2856"/>
          <p:cNvSpPr/>
          <p:nvPr/>
        </p:nvSpPr>
        <p:spPr>
          <a:xfrm>
            <a:off x="9217209" y="2299122"/>
            <a:ext cx="483784" cy="483591"/>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Shape 2858"/>
          <p:cNvSpPr/>
          <p:nvPr/>
        </p:nvSpPr>
        <p:spPr>
          <a:xfrm>
            <a:off x="5934838" y="4124271"/>
            <a:ext cx="395630" cy="48354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7" name="Shape 2645"/>
          <p:cNvSpPr/>
          <p:nvPr/>
        </p:nvSpPr>
        <p:spPr>
          <a:xfrm>
            <a:off x="9125969" y="4124271"/>
            <a:ext cx="666218" cy="484522"/>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8" name="矩形 7"/>
          <p:cNvSpPr/>
          <p:nvPr/>
        </p:nvSpPr>
        <p:spPr>
          <a:xfrm>
            <a:off x="1" y="429734"/>
            <a:ext cx="2791838" cy="860425"/>
          </a:xfrm>
          <a:prstGeom prst="rect">
            <a:avLst/>
          </a:prstGeom>
        </p:spPr>
        <p:txBody>
          <a:bodyPr wrap="square">
            <a:spAutoFit/>
          </a:bodyPr>
          <a:lstStyle/>
          <a:p>
            <a:pPr lvl="0" algn="ctr" defTabSz="412750" hangingPunct="0"/>
            <a:r>
              <a:rPr lang="en-US" altLang="zh-CN" sz="3200" b="1" kern="0" dirty="0">
                <a:solidFill>
                  <a:schemeClr val="bg2">
                    <a:lumMod val="10000"/>
                  </a:schemeClr>
                </a:solidFill>
                <a:cs typeface="+mn-ea"/>
                <a:sym typeface="+mn-lt"/>
              </a:rPr>
              <a:t>Feature</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特色; 特征; 特点</a:t>
            </a:r>
            <a:endParaRPr lang="zh-CN" altLang="en-US" kern="0" dirty="0">
              <a:solidFill>
                <a:schemeClr val="bg2">
                  <a:lumMod val="10000"/>
                </a:schemeClr>
              </a:solidFill>
              <a:cs typeface="+mn-ea"/>
              <a:sym typeface="+mn-lt"/>
            </a:endParaRPr>
          </a:p>
        </p:txBody>
      </p:sp>
      <p:grpSp>
        <p:nvGrpSpPr>
          <p:cNvPr id="9" name="组合 8"/>
          <p:cNvGrpSpPr/>
          <p:nvPr/>
        </p:nvGrpSpPr>
        <p:grpSpPr>
          <a:xfrm>
            <a:off x="1724731" y="2871768"/>
            <a:ext cx="2189480" cy="708025"/>
            <a:chOff x="1398412" y="3968392"/>
            <a:chExt cx="2189480" cy="708025"/>
          </a:xfrm>
        </p:grpSpPr>
        <p:sp>
          <p:nvSpPr>
            <p:cNvPr id="10"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好奇心</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11" name="矩形 10"/>
            <p:cNvSpPr/>
            <p:nvPr/>
          </p:nvSpPr>
          <p:spPr>
            <a:xfrm>
              <a:off x="1398412" y="4363997"/>
              <a:ext cx="2189480" cy="312420"/>
            </a:xfrm>
            <a:prstGeom prst="rect">
              <a:avLst/>
            </a:prstGeom>
          </p:spPr>
          <p:txBody>
            <a:bodyPr wrap="square">
              <a:spAutoFit/>
            </a:bodyPr>
            <a:lstStyle/>
            <a:p>
              <a:pPr algn="ctr">
                <a:lnSpc>
                  <a:spcPct val="120000"/>
                </a:lnSpc>
              </a:pPr>
              <a:r>
                <a:rPr lang="zh-CN" altLang="en-US" sz="1200" dirty="0">
                  <a:cs typeface="+mn-ea"/>
                  <a:sym typeface="+mn-lt"/>
                </a:rPr>
                <a:t>求知欲，挖掘新奇真理的欲望</a:t>
              </a:r>
              <a:endParaRPr lang="zh-CN" altLang="en-US" sz="1200" dirty="0">
                <a:cs typeface="+mn-ea"/>
                <a:sym typeface="+mn-lt"/>
              </a:endParaRPr>
            </a:p>
          </p:txBody>
        </p:sp>
      </p:grpSp>
      <p:grpSp>
        <p:nvGrpSpPr>
          <p:cNvPr id="27" name="组合 26"/>
          <p:cNvGrpSpPr/>
          <p:nvPr/>
        </p:nvGrpSpPr>
        <p:grpSpPr>
          <a:xfrm>
            <a:off x="5044570" y="2871768"/>
            <a:ext cx="2189338" cy="708132"/>
            <a:chOff x="1398412" y="3968392"/>
            <a:chExt cx="2189338" cy="708132"/>
          </a:xfrm>
        </p:grpSpPr>
        <p:sp>
          <p:nvSpPr>
            <p:cNvPr id="28"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钝感力</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29" name="矩形 28"/>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适应并接纳周遭环境并借势</a:t>
              </a:r>
              <a:endParaRPr lang="zh-CN" altLang="en-US" sz="1200" dirty="0">
                <a:cs typeface="+mn-ea"/>
                <a:sym typeface="+mn-lt"/>
              </a:endParaRPr>
            </a:p>
          </p:txBody>
        </p:sp>
      </p:grpSp>
      <p:grpSp>
        <p:nvGrpSpPr>
          <p:cNvPr id="30" name="组合 29"/>
          <p:cNvGrpSpPr/>
          <p:nvPr/>
        </p:nvGrpSpPr>
        <p:grpSpPr>
          <a:xfrm>
            <a:off x="8364409" y="2871768"/>
            <a:ext cx="2189338" cy="708132"/>
            <a:chOff x="1398412" y="3968392"/>
            <a:chExt cx="2189338" cy="708132"/>
          </a:xfrm>
        </p:grpSpPr>
        <p:sp>
          <p:nvSpPr>
            <p:cNvPr id="31"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敏捷判断</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2" name="矩形 31"/>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分清场景环境</a:t>
              </a:r>
              <a:r>
                <a:rPr lang="zh-CN" altLang="en-US" sz="1200" dirty="0">
                  <a:cs typeface="+mn-ea"/>
                  <a:sym typeface="+mn-lt"/>
                </a:rPr>
                <a:t>审时度势</a:t>
              </a:r>
              <a:endParaRPr lang="zh-CN" altLang="en-US" sz="1200" dirty="0">
                <a:cs typeface="+mn-ea"/>
                <a:sym typeface="+mn-lt"/>
              </a:endParaRPr>
            </a:p>
          </p:txBody>
        </p:sp>
      </p:grpSp>
      <p:grpSp>
        <p:nvGrpSpPr>
          <p:cNvPr id="33" name="组合 32"/>
          <p:cNvGrpSpPr/>
          <p:nvPr/>
        </p:nvGrpSpPr>
        <p:grpSpPr>
          <a:xfrm>
            <a:off x="1724731" y="4924304"/>
            <a:ext cx="2189338" cy="929112"/>
            <a:chOff x="1398412" y="3968392"/>
            <a:chExt cx="2189338" cy="929112"/>
          </a:xfrm>
        </p:grpSpPr>
        <p:sp>
          <p:nvSpPr>
            <p:cNvPr id="34"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洞察果敢</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5" name="矩形 34"/>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综合现有资源  实时因势利导创造价值，突破创新</a:t>
              </a:r>
              <a:endParaRPr lang="zh-CN" altLang="en-US" sz="1200" dirty="0">
                <a:cs typeface="+mn-ea"/>
                <a:sym typeface="+mn-lt"/>
              </a:endParaRPr>
            </a:p>
          </p:txBody>
        </p:sp>
      </p:grpSp>
      <p:grpSp>
        <p:nvGrpSpPr>
          <p:cNvPr id="36" name="组合 35"/>
          <p:cNvGrpSpPr/>
          <p:nvPr/>
        </p:nvGrpSpPr>
        <p:grpSpPr>
          <a:xfrm>
            <a:off x="5044570" y="4924304"/>
            <a:ext cx="2189338" cy="1150727"/>
            <a:chOff x="1398412" y="3968392"/>
            <a:chExt cx="2189338" cy="1150727"/>
          </a:xfrm>
        </p:grpSpPr>
        <p:sp>
          <p:nvSpPr>
            <p:cNvPr id="37"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格物致知</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8" name="矩形 37"/>
            <p:cNvSpPr/>
            <p:nvPr/>
          </p:nvSpPr>
          <p:spPr>
            <a:xfrm>
              <a:off x="1398412" y="4364104"/>
              <a:ext cx="2189338" cy="755015"/>
            </a:xfrm>
            <a:prstGeom prst="rect">
              <a:avLst/>
            </a:prstGeom>
          </p:spPr>
          <p:txBody>
            <a:bodyPr wrap="square">
              <a:spAutoFit/>
            </a:bodyPr>
            <a:lstStyle/>
            <a:p>
              <a:pPr algn="ctr">
                <a:lnSpc>
                  <a:spcPct val="120000"/>
                </a:lnSpc>
              </a:pPr>
              <a:r>
                <a:rPr lang="zh-CN" altLang="en-US" sz="1200" dirty="0">
                  <a:cs typeface="+mn-ea"/>
                  <a:sym typeface="+mn-lt"/>
                </a:rPr>
                <a:t>格物即就物而穷其理，融会贯通。心物一体，心正则物正。天人合一</a:t>
              </a:r>
              <a:endParaRPr lang="zh-CN" altLang="en-US" sz="1200" dirty="0">
                <a:cs typeface="+mn-ea"/>
                <a:sym typeface="+mn-lt"/>
              </a:endParaRPr>
            </a:p>
          </p:txBody>
        </p:sp>
      </p:grpSp>
      <p:grpSp>
        <p:nvGrpSpPr>
          <p:cNvPr id="39" name="组合 38"/>
          <p:cNvGrpSpPr/>
          <p:nvPr/>
        </p:nvGrpSpPr>
        <p:grpSpPr>
          <a:xfrm>
            <a:off x="8364409" y="4924304"/>
            <a:ext cx="2189338" cy="929112"/>
            <a:chOff x="1398412" y="3968392"/>
            <a:chExt cx="2189338" cy="929112"/>
          </a:xfrm>
        </p:grpSpPr>
        <p:sp>
          <p:nvSpPr>
            <p:cNvPr id="40"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lang="zh-CN" altLang="en-US" sz="1800" b="1" kern="0" noProof="0" dirty="0">
                  <a:ln>
                    <a:noFill/>
                  </a:ln>
                  <a:effectLst/>
                  <a:uLnTx/>
                  <a:uFillTx/>
                  <a:latin typeface="+mn-lt"/>
                  <a:ea typeface="+mn-ea"/>
                  <a:cs typeface="+mn-ea"/>
                  <a:sym typeface="+mn-lt"/>
                </a:rPr>
                <a:t>察纳雅言</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41" name="矩形 40"/>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接受批评听取意见，随时进步，随时成长，开源积流</a:t>
              </a:r>
              <a:endParaRPr lang="zh-CN" altLang="en-US" sz="1200" dirty="0">
                <a:cs typeface="+mn-ea"/>
                <a:sym typeface="+mn-lt"/>
              </a:endParaRPr>
            </a:p>
          </p:txBody>
        </p:sp>
      </p:grpSp>
      <p:cxnSp>
        <p:nvCxnSpPr>
          <p:cNvPr id="44" name="直接连接符 4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hape 2836"/>
          <p:cNvSpPr/>
          <p:nvPr/>
        </p:nvSpPr>
        <p:spPr>
          <a:xfrm>
            <a:off x="5897407" y="2299288"/>
            <a:ext cx="483547" cy="35167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19045" tIns="19045" rIns="19045" bIns="19045" anchor="ctr"/>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974090" y="949325"/>
            <a:ext cx="10962640" cy="4546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255" y="855345"/>
            <a:ext cx="11087735" cy="5116195"/>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rgbClr val="F3702C"/>
                  </a:solidFill>
                  <a:latin typeface="微软雅黑" panose="020B0503020204020204" pitchFamily="34" charset="-122"/>
                  <a:ea typeface="微软雅黑" panose="020B0503020204020204" pitchFamily="34" charset="-122"/>
                </a:rPr>
                <a:t>”</a:t>
              </a:r>
              <a:r>
                <a:rPr lang="en-US" altLang="zh-CN" sz="2800" dirty="0">
                  <a:solidFill>
                    <a:srgbClr val="F3702C"/>
                  </a:solidFill>
                  <a:latin typeface="微软雅黑" panose="020B0503020204020204" pitchFamily="34" charset="-122"/>
                  <a:ea typeface="微软雅黑" panose="020B0503020204020204" pitchFamily="34" charset="-122"/>
                </a:rPr>
                <a:t>有些人二十岁就死了,</a:t>
              </a:r>
              <a:endParaRPr lang="en-US" altLang="zh-CN" sz="2800" dirty="0">
                <a:solidFill>
                  <a:srgbClr val="F3702C"/>
                </a:solidFill>
                <a:latin typeface="微软雅黑" panose="020B0503020204020204" pitchFamily="34" charset="-122"/>
                <a:ea typeface="微软雅黑" panose="020B0503020204020204" pitchFamily="34" charset="-122"/>
              </a:endParaRPr>
            </a:p>
            <a:p>
              <a:r>
                <a:rPr lang="en-US" altLang="zh-CN" sz="2800" dirty="0">
                  <a:solidFill>
                    <a:srgbClr val="F3702C"/>
                  </a:solidFill>
                  <a:latin typeface="微软雅黑" panose="020B0503020204020204" pitchFamily="34" charset="-122"/>
                  <a:ea typeface="微软雅黑" panose="020B0503020204020204" pitchFamily="34" charset="-122"/>
                </a:rPr>
                <a:t>等到八十岁才被埋葬。</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老顽童</a:t>
              </a:r>
              <a:endParaRPr lang="zh-CN" altLang="en-U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lfd3jp94"/>
          <p:cNvPicPr>
            <a:picLocks noChangeAspect="1"/>
          </p:cNvPicPr>
          <p:nvPr/>
        </p:nvPicPr>
        <p:blipFill>
          <a:blip r:embed="rId2"/>
          <a:stretch>
            <a:fillRect/>
          </a:stretch>
        </p:blipFill>
        <p:spPr>
          <a:xfrm>
            <a:off x="6518275" y="1659255"/>
            <a:ext cx="4653280" cy="3769995"/>
          </a:xfrm>
          <a:prstGeom prst="rect">
            <a:avLst/>
          </a:prstGeom>
        </p:spPr>
      </p:pic>
      <p:sp>
        <p:nvSpPr>
          <p:cNvPr id="5" name="文本框 4"/>
          <p:cNvSpPr txBox="1"/>
          <p:nvPr/>
        </p:nvSpPr>
        <p:spPr>
          <a:xfrm>
            <a:off x="643255" y="3451225"/>
            <a:ext cx="5800090" cy="3138170"/>
          </a:xfrm>
          <a:prstGeom prst="rect">
            <a:avLst/>
          </a:prstGeom>
          <a:noFill/>
        </p:spPr>
        <p:txBody>
          <a:bodyPr wrap="square" rtlCol="0">
            <a:spAutoFit/>
          </a:bodyPr>
          <a:p>
            <a:pPr algn="l"/>
            <a:r>
              <a:rPr lang="zh-CN" altLang="en-US">
                <a:solidFill>
                  <a:schemeClr val="bg1"/>
                </a:solidFill>
              </a:rPr>
              <a:t>学武方面周伯通是一个好奇的永远长不大的孩子。他是王重阳的俗家师弟，天资要高于常人，从他能够自创“左右互搏术”就可窥见一二。他在武学上的造诣，在王重阳之后，几乎无人能及，第三次华山论剑，得到“中伯通”的称号。最难得的是，周伯通对于武学的痴迷仅仅源于喜爱，这不同于金庸小说里的另一个武痴鸠摩智。鸠摩智对武功的痴迷源于他对名利的追求，他想独步武林、称霸天下，但周伯通从始至终都没有想过这些东西。</a:t>
            </a:r>
            <a:endParaRPr lang="zh-CN" altLang="en-US"/>
          </a:p>
          <a:p>
            <a:pPr algn="l"/>
            <a:endParaRPr lang="zh-CN" altLang="en-US"/>
          </a:p>
          <a:p>
            <a:pPr algn="l"/>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07515" y="4568825"/>
            <a:ext cx="8928100" cy="1198880"/>
          </a:xfrm>
          <a:prstGeom prst="rect">
            <a:avLst/>
          </a:prstGeom>
          <a:noFill/>
        </p:spPr>
        <p:txBody>
          <a:bodyPr wrap="square" rtlCol="0" anchor="t">
            <a:spAutoFit/>
          </a:bodyPr>
          <a:p>
            <a:r>
              <a:rPr lang="zh-CN" altLang="en-US"/>
              <a:t>你不能预先把点点滴滴串在一起；唯有未来</a:t>
            </a:r>
            <a:r>
              <a:rPr lang="zh-CN" altLang="en-US" b="1">
                <a:solidFill>
                  <a:srgbClr val="F26018"/>
                </a:solidFill>
              </a:rPr>
              <a:t>回顾</a:t>
            </a:r>
            <a:r>
              <a:rPr lang="zh-CN" altLang="en-US"/>
              <a:t>时，你才会明白那些点点滴滴是如何串在一起的。所以你得相信，你现在所体会的东西，将来多少会</a:t>
            </a:r>
            <a:r>
              <a:rPr lang="zh-CN" altLang="en-US" b="1">
                <a:solidFill>
                  <a:srgbClr val="F26018"/>
                </a:solidFill>
              </a:rPr>
              <a:t>连接</a:t>
            </a:r>
            <a:r>
              <a:rPr lang="zh-CN" altLang="en-US"/>
              <a:t>在一块。你得信任某个东西，直觉也好，命运也好，生命也好，或者业力。这种作法从来没让我失望，也让我的人生整个不同起来。</a:t>
            </a:r>
            <a:endParaRPr lang="zh-CN" altLang="en-US"/>
          </a:p>
        </p:txBody>
      </p:sp>
      <p:pic>
        <p:nvPicPr>
          <p:cNvPr id="3" name="图片 2" descr="ycxv2m3y"/>
          <p:cNvPicPr>
            <a:picLocks noChangeAspect="1"/>
          </p:cNvPicPr>
          <p:nvPr/>
        </p:nvPicPr>
        <p:blipFill>
          <a:blip r:embed="rId1"/>
          <a:stretch>
            <a:fillRect/>
          </a:stretch>
        </p:blipFill>
        <p:spPr>
          <a:xfrm>
            <a:off x="5066030" y="2379345"/>
            <a:ext cx="1905000" cy="1905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53715" y="1905"/>
            <a:ext cx="17429480" cy="73279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452" y="855209"/>
            <a:ext cx="11002332" cy="4832630"/>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欲知后事如何</a:t>
              </a:r>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请听下回分解</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总结</a:t>
              </a:r>
              <a:endParaRPr lang="es-E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4092983" y="2588993"/>
            <a:ext cx="4006034" cy="1200329"/>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感谢聆听</a:t>
            </a:r>
            <a:endParaRPr lang="zh-CN" altLang="en-US" sz="7200" b="1" dirty="0">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1</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fontScale="90000"/>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ONE-</a:t>
            </a:r>
            <a:r>
              <a:rPr lang="zh-CN" altLang="en-US" sz="2800" kern="0" dirty="0">
                <a:latin typeface="+mn-lt"/>
                <a:ea typeface="+mn-ea"/>
                <a:cs typeface="+mn-ea"/>
                <a:sym typeface="+mn-lt"/>
              </a:rPr>
              <a:t>游记</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盐城</a:t>
            </a:r>
            <a:r>
              <a:rPr lang="en-US" altLang="zh-CN" sz="5400" b="1" kern="0" dirty="0">
                <a:latin typeface="+mn-lt"/>
                <a:ea typeface="+mn-ea"/>
                <a:cs typeface="+mn-ea"/>
                <a:sym typeface="+mn-lt"/>
              </a:rPr>
              <a:t>-</a:t>
            </a:r>
            <a:r>
              <a:rPr lang="zh-CN" altLang="en-US" sz="5400" b="1" kern="0" dirty="0">
                <a:latin typeface="+mn-lt"/>
                <a:ea typeface="+mn-ea"/>
                <a:cs typeface="+mn-ea"/>
                <a:sym typeface="+mn-lt"/>
              </a:rPr>
              <a:t>无锡</a:t>
            </a:r>
            <a:r>
              <a:rPr lang="en-US" altLang="zh-CN" sz="5400" b="1" kern="0" dirty="0">
                <a:latin typeface="+mn-lt"/>
                <a:ea typeface="+mn-ea"/>
                <a:cs typeface="+mn-ea"/>
                <a:sym typeface="+mn-lt"/>
              </a:rPr>
              <a:t>-</a:t>
            </a:r>
            <a:r>
              <a:rPr lang="zh-CN" altLang="en-US" sz="5400" b="1" kern="0" dirty="0">
                <a:latin typeface="+mn-lt"/>
                <a:ea typeface="+mn-ea"/>
                <a:cs typeface="+mn-ea"/>
                <a:sym typeface="+mn-lt"/>
              </a:rPr>
              <a:t>苏州</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66069" y="3518952"/>
            <a:ext cx="3255827" cy="150177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生产出厂</a:t>
            </a:r>
            <a:r>
              <a:rPr lang="en-US" altLang="zh-CN" sz="1600" b="1" dirty="0">
                <a:solidFill>
                  <a:schemeClr val="bg1"/>
                </a:solidFill>
                <a:cs typeface="+mn-ea"/>
                <a:sym typeface="+mn-lt"/>
              </a:rPr>
              <a:t>--</a:t>
            </a:r>
            <a:r>
              <a:rPr lang="zh-CN" altLang="en-US" sz="1600" b="1" dirty="0">
                <a:solidFill>
                  <a:schemeClr val="bg1"/>
                </a:solidFill>
                <a:cs typeface="+mn-ea"/>
                <a:sym typeface="+mn-lt"/>
              </a:rPr>
              <a:t>家乡</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发现自我</a:t>
            </a:r>
            <a:r>
              <a:rPr lang="en-US" altLang="zh-CN" sz="1600" b="1" dirty="0">
                <a:solidFill>
                  <a:schemeClr val="bg1"/>
                </a:solidFill>
                <a:cs typeface="+mn-ea"/>
                <a:sym typeface="+mn-lt"/>
              </a:rPr>
              <a:t>--</a:t>
            </a:r>
            <a:r>
              <a:rPr lang="zh-CN" altLang="en-US" sz="1600" b="1" dirty="0">
                <a:solidFill>
                  <a:schemeClr val="bg1"/>
                </a:solidFill>
                <a:cs typeface="+mn-ea"/>
                <a:sym typeface="+mn-lt"/>
              </a:rPr>
              <a:t>舞台</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致知沉淀</a:t>
            </a:r>
            <a:r>
              <a:rPr lang="en-US" altLang="zh-CN" sz="1600" b="1" dirty="0">
                <a:solidFill>
                  <a:schemeClr val="bg1"/>
                </a:solidFill>
                <a:cs typeface="+mn-ea"/>
                <a:sym typeface="+mn-lt"/>
              </a:rPr>
              <a:t>--</a:t>
            </a:r>
            <a:r>
              <a:rPr lang="zh-CN" altLang="en-US" sz="1600" b="1" dirty="0">
                <a:solidFill>
                  <a:schemeClr val="bg1"/>
                </a:solidFill>
                <a:cs typeface="+mn-ea"/>
                <a:sym typeface="+mn-lt"/>
              </a:rPr>
              <a:t>思悟</a:t>
            </a:r>
            <a:endParaRPr lang="zh-CN" altLang="en-US" sz="1600" b="1" dirty="0">
              <a:solidFill>
                <a:schemeClr val="bg1"/>
              </a:solidFill>
              <a:cs typeface="+mn-ea"/>
              <a:sym typeface="+mn-lt"/>
            </a:endParaRPr>
          </a:p>
          <a:p>
            <a:pPr>
              <a:lnSpc>
                <a:spcPct val="120000"/>
              </a:lnSpc>
              <a:spcAft>
                <a:spcPts val="600"/>
              </a:spcAft>
            </a:pPr>
            <a:endParaRPr lang="zh-CN" altLang="en-US"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nvCxnSpPr>
        <p:spPr>
          <a:xfrm flipH="1">
            <a:off x="4251599" y="93698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7640" y="308610"/>
            <a:ext cx="2092960" cy="521970"/>
          </a:xfrm>
          <a:prstGeom prst="rect">
            <a:avLst/>
          </a:prstGeom>
          <a:noFill/>
        </p:spPr>
        <p:txBody>
          <a:bodyPr wrap="square" rtlCol="0">
            <a:spAutoFit/>
          </a:bodyPr>
          <a:lstStyle/>
          <a:p>
            <a:r>
              <a:rPr lang="zh-CN" altLang="en-US" sz="2800" b="1" dirty="0">
                <a:cs typeface="+mn-ea"/>
                <a:sym typeface="+mn-lt"/>
              </a:rPr>
              <a:t>出生地</a:t>
            </a:r>
            <a:r>
              <a:rPr lang="en-US" altLang="zh-CN" sz="2800" b="1" dirty="0">
                <a:cs typeface="+mn-ea"/>
                <a:sym typeface="+mn-lt"/>
              </a:rPr>
              <a:t>-</a:t>
            </a:r>
            <a:r>
              <a:rPr lang="zh-CN" altLang="en-US" sz="2800" b="1" dirty="0">
                <a:cs typeface="+mn-ea"/>
                <a:sym typeface="+mn-lt"/>
              </a:rPr>
              <a:t>盐城</a:t>
            </a:r>
            <a:endParaRPr lang="zh-CN" altLang="en-US" sz="2800" b="1" dirty="0">
              <a:cs typeface="+mn-ea"/>
              <a:sym typeface="+mn-lt"/>
            </a:endParaRPr>
          </a:p>
        </p:txBody>
      </p:sp>
      <p:sp>
        <p:nvSpPr>
          <p:cNvPr id="10" name="文本框 9"/>
          <p:cNvSpPr txBox="1"/>
          <p:nvPr/>
        </p:nvSpPr>
        <p:spPr>
          <a:xfrm>
            <a:off x="4401976" y="937474"/>
            <a:ext cx="2314936" cy="398780"/>
          </a:xfrm>
          <a:prstGeom prst="rect">
            <a:avLst/>
          </a:prstGeom>
          <a:noFill/>
        </p:spPr>
        <p:txBody>
          <a:bodyPr wrap="square" rtlCol="0">
            <a:spAutoFit/>
          </a:bodyPr>
          <a:lstStyle/>
          <a:p>
            <a:r>
              <a:rPr lang="zh-CN" altLang="en-US" sz="2000" b="1" dirty="0">
                <a:cs typeface="+mn-ea"/>
                <a:sym typeface="+mn-lt"/>
              </a:rPr>
              <a:t>东方湿地</a:t>
            </a:r>
            <a:endParaRPr lang="zh-CN" altLang="en-US" sz="2000" b="1" dirty="0">
              <a:cs typeface="+mn-ea"/>
              <a:sym typeface="+mn-lt"/>
            </a:endParaRPr>
          </a:p>
        </p:txBody>
      </p:sp>
      <p:sp>
        <p:nvSpPr>
          <p:cNvPr id="11" name="文本框 10"/>
          <p:cNvSpPr txBox="1"/>
          <p:nvPr/>
        </p:nvSpPr>
        <p:spPr>
          <a:xfrm>
            <a:off x="3646961" y="1277962"/>
            <a:ext cx="2754772" cy="2306955"/>
          </a:xfrm>
          <a:prstGeom prst="rect">
            <a:avLst/>
          </a:prstGeom>
          <a:noFill/>
        </p:spPr>
        <p:txBody>
          <a:bodyPr wrap="square" rtlCol="0">
            <a:spAutoFit/>
          </a:bodyPr>
          <a:lstStyle/>
          <a:p>
            <a:pPr marL="285750" indent="-285750">
              <a:buFont typeface="Wingdings" panose="05000000000000000000" charset="0"/>
              <a:buChar char="u"/>
            </a:pPr>
            <a:r>
              <a:rPr lang="zh-CN" altLang="en-US" sz="1600" dirty="0">
                <a:cs typeface="+mn-ea"/>
                <a:sym typeface="+mn-lt"/>
              </a:rPr>
              <a:t>拥有太平洋西海岸、亚洲大陆边缘最大的海岸型湿地</a:t>
            </a:r>
            <a:endParaRPr lang="zh-CN" altLang="en-US" sz="1600" dirty="0">
              <a:cs typeface="+mn-ea"/>
              <a:sym typeface="+mn-lt"/>
            </a:endParaRPr>
          </a:p>
          <a:p>
            <a:pPr marL="285750" indent="-285750">
              <a:buFont typeface="Wingdings" panose="05000000000000000000" charset="0"/>
              <a:buChar char="u"/>
            </a:pPr>
            <a:r>
              <a:rPr lang="zh-CN" altLang="en-US" sz="1600" dirty="0">
                <a:cs typeface="+mn-ea"/>
                <a:sym typeface="+mn-lt"/>
              </a:rPr>
              <a:t>丹顶鹤</a:t>
            </a:r>
            <a:r>
              <a:rPr lang="en-US" altLang="zh-CN" sz="1600" dirty="0">
                <a:cs typeface="+mn-ea"/>
                <a:sym typeface="+mn-lt"/>
              </a:rPr>
              <a:t>/</a:t>
            </a:r>
            <a:r>
              <a:rPr lang="zh-CN" altLang="en-US" sz="1600" dirty="0">
                <a:cs typeface="+mn-ea"/>
                <a:sym typeface="+mn-lt"/>
              </a:rPr>
              <a:t>麋鹿自然保护区</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新四军纪念馆</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江苏省盐城中学</a:t>
            </a:r>
            <a:r>
              <a:rPr lang="en-US" altLang="zh-CN" sz="1600" dirty="0">
                <a:cs typeface="+mn-ea"/>
                <a:sym typeface="+mn-lt"/>
              </a:rPr>
              <a:t>-</a:t>
            </a:r>
            <a:r>
              <a:rPr lang="zh-CN" altLang="en-US" sz="1600" dirty="0">
                <a:cs typeface="+mn-ea"/>
                <a:sym typeface="+mn-lt"/>
              </a:rPr>
              <a:t>瓜井</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门泊东吴万里船</a:t>
            </a:r>
            <a:endParaRPr lang="zh-CN" altLang="en-US" sz="1600" dirty="0">
              <a:cs typeface="+mn-ea"/>
              <a:sym typeface="+mn-lt"/>
            </a:endParaRPr>
          </a:p>
          <a:p>
            <a:endParaRPr lang="zh-CN" altLang="en-US" sz="1600" dirty="0">
              <a:cs typeface="+mn-ea"/>
              <a:sym typeface="+mn-lt"/>
            </a:endParaRPr>
          </a:p>
          <a:p>
            <a:endParaRPr lang="zh-CN" altLang="en-US" sz="1600" dirty="0">
              <a:cs typeface="+mn-ea"/>
              <a:sym typeface="+mn-lt"/>
            </a:endParaRPr>
          </a:p>
        </p:txBody>
      </p:sp>
      <p:pic>
        <p:nvPicPr>
          <p:cNvPr id="5" name="图片 4" descr="盐城麋鹿"/>
          <p:cNvPicPr>
            <a:picLocks noChangeAspect="1"/>
          </p:cNvPicPr>
          <p:nvPr/>
        </p:nvPicPr>
        <p:blipFill>
          <a:blip r:embed="rId2"/>
          <a:stretch>
            <a:fillRect/>
          </a:stretch>
        </p:blipFill>
        <p:spPr>
          <a:xfrm>
            <a:off x="5877560" y="2811145"/>
            <a:ext cx="6325870" cy="4747260"/>
          </a:xfrm>
          <a:prstGeom prst="rect">
            <a:avLst/>
          </a:prstGeom>
        </p:spPr>
      </p:pic>
      <p:pic>
        <p:nvPicPr>
          <p:cNvPr id="6" name="图片 5" descr="盐城002瓜井水"/>
          <p:cNvPicPr>
            <a:picLocks noChangeAspect="1"/>
          </p:cNvPicPr>
          <p:nvPr/>
        </p:nvPicPr>
        <p:blipFill>
          <a:blip r:embed="rId3"/>
          <a:stretch>
            <a:fillRect/>
          </a:stretch>
        </p:blipFill>
        <p:spPr>
          <a:xfrm>
            <a:off x="-119380" y="4099560"/>
            <a:ext cx="4521200" cy="3014345"/>
          </a:xfrm>
          <a:prstGeom prst="rect">
            <a:avLst/>
          </a:prstGeom>
        </p:spPr>
      </p:pic>
      <p:pic>
        <p:nvPicPr>
          <p:cNvPr id="9" name="图片 8" descr="盐城"/>
          <p:cNvPicPr>
            <a:picLocks noChangeAspect="1"/>
          </p:cNvPicPr>
          <p:nvPr/>
        </p:nvPicPr>
        <p:blipFill>
          <a:blip r:embed="rId4"/>
          <a:stretch>
            <a:fillRect/>
          </a:stretch>
        </p:blipFill>
        <p:spPr>
          <a:xfrm>
            <a:off x="6717030" y="126365"/>
            <a:ext cx="5486400" cy="4114800"/>
          </a:xfrm>
          <a:prstGeom prst="rect">
            <a:avLst/>
          </a:prstGeom>
        </p:spPr>
      </p:pic>
      <p:pic>
        <p:nvPicPr>
          <p:cNvPr id="2" name="图片 1" descr="盐城新四军"/>
          <p:cNvPicPr>
            <a:picLocks noChangeAspect="1"/>
          </p:cNvPicPr>
          <p:nvPr/>
        </p:nvPicPr>
        <p:blipFill>
          <a:blip r:embed="rId5"/>
          <a:stretch>
            <a:fillRect/>
          </a:stretch>
        </p:blipFill>
        <p:spPr>
          <a:xfrm>
            <a:off x="-119380" y="937260"/>
            <a:ext cx="3886200" cy="219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edg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H="1">
            <a:off x="2826659" y="31087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77130" y="197511"/>
            <a:ext cx="1797836" cy="521970"/>
          </a:xfrm>
          <a:prstGeom prst="rect">
            <a:avLst/>
          </a:prstGeom>
          <a:noFill/>
        </p:spPr>
        <p:txBody>
          <a:bodyPr wrap="square" rtlCol="0">
            <a:spAutoFit/>
          </a:bodyPr>
          <a:lstStyle/>
          <a:p>
            <a:r>
              <a:rPr lang="zh-CN" altLang="en-US" sz="2800" b="1" dirty="0">
                <a:cs typeface="+mn-ea"/>
                <a:sym typeface="+mn-lt"/>
              </a:rPr>
              <a:t>无锡</a:t>
            </a:r>
            <a:endParaRPr lang="zh-CN" altLang="en-US" sz="2800" b="1" dirty="0">
              <a:cs typeface="+mn-ea"/>
              <a:sym typeface="+mn-lt"/>
            </a:endParaRPr>
          </a:p>
        </p:txBody>
      </p:sp>
      <p:sp>
        <p:nvSpPr>
          <p:cNvPr id="10" name="文本框 9"/>
          <p:cNvSpPr txBox="1"/>
          <p:nvPr/>
        </p:nvSpPr>
        <p:spPr>
          <a:xfrm>
            <a:off x="2608736" y="719669"/>
            <a:ext cx="2314936" cy="1322070"/>
          </a:xfrm>
          <a:prstGeom prst="rect">
            <a:avLst/>
          </a:prstGeom>
          <a:noFill/>
        </p:spPr>
        <p:txBody>
          <a:bodyPr wrap="square" rtlCol="0">
            <a:spAutoFit/>
          </a:bodyPr>
          <a:lstStyle/>
          <a:p>
            <a:r>
              <a:rPr lang="zh-CN" altLang="en-US" sz="2000" b="1" dirty="0">
                <a:cs typeface="+mn-ea"/>
                <a:sym typeface="+mn-lt"/>
              </a:rPr>
              <a:t>有锡兵，天下争，无锡宁，天下清</a:t>
            </a:r>
            <a:endParaRPr lang="zh-CN" altLang="en-US" sz="2000" b="1" dirty="0">
              <a:cs typeface="+mn-ea"/>
              <a:sym typeface="+mn-lt"/>
            </a:endParaRPr>
          </a:p>
          <a:p>
            <a:r>
              <a:rPr lang="zh-CN" altLang="en-US" sz="2000" b="1" dirty="0">
                <a:cs typeface="+mn-ea"/>
                <a:sym typeface="+mn-lt"/>
              </a:rPr>
              <a:t>《东周列国志》</a:t>
            </a:r>
            <a:endParaRPr lang="zh-CN" altLang="en-US" sz="2000" b="1" dirty="0">
              <a:cs typeface="+mn-ea"/>
              <a:sym typeface="+mn-lt"/>
            </a:endParaRPr>
          </a:p>
          <a:p>
            <a:endParaRPr lang="en-US" altLang="zh-CN" sz="2000" b="1" dirty="0">
              <a:cs typeface="+mn-ea"/>
              <a:sym typeface="+mn-lt"/>
            </a:endParaRPr>
          </a:p>
        </p:txBody>
      </p:sp>
      <p:pic>
        <p:nvPicPr>
          <p:cNvPr id="4" name="图片 3" descr="无锡005"/>
          <p:cNvPicPr>
            <a:picLocks noChangeAspect="1"/>
          </p:cNvPicPr>
          <p:nvPr/>
        </p:nvPicPr>
        <p:blipFill>
          <a:blip r:embed="rId1"/>
          <a:stretch>
            <a:fillRect/>
          </a:stretch>
        </p:blipFill>
        <p:spPr>
          <a:xfrm>
            <a:off x="56515" y="3754755"/>
            <a:ext cx="2314575" cy="3095625"/>
          </a:xfrm>
          <a:prstGeom prst="rect">
            <a:avLst/>
          </a:prstGeom>
        </p:spPr>
      </p:pic>
      <p:pic>
        <p:nvPicPr>
          <p:cNvPr id="6" name="图片 5" descr="无锡1"/>
          <p:cNvPicPr>
            <a:picLocks noChangeAspect="1"/>
          </p:cNvPicPr>
          <p:nvPr/>
        </p:nvPicPr>
        <p:blipFill>
          <a:blip r:embed="rId2"/>
          <a:stretch>
            <a:fillRect/>
          </a:stretch>
        </p:blipFill>
        <p:spPr>
          <a:xfrm>
            <a:off x="2826385" y="3480435"/>
            <a:ext cx="4143375" cy="3105150"/>
          </a:xfrm>
          <a:prstGeom prst="rect">
            <a:avLst/>
          </a:prstGeom>
        </p:spPr>
      </p:pic>
      <p:pic>
        <p:nvPicPr>
          <p:cNvPr id="9" name="图片 8" descr="无锡2"/>
          <p:cNvPicPr>
            <a:picLocks noChangeAspect="1"/>
          </p:cNvPicPr>
          <p:nvPr/>
        </p:nvPicPr>
        <p:blipFill>
          <a:blip r:embed="rId3"/>
          <a:stretch>
            <a:fillRect/>
          </a:stretch>
        </p:blipFill>
        <p:spPr>
          <a:xfrm>
            <a:off x="6976745" y="139065"/>
            <a:ext cx="5854700" cy="4338320"/>
          </a:xfrm>
          <a:prstGeom prst="rect">
            <a:avLst/>
          </a:prstGeom>
        </p:spPr>
      </p:pic>
      <p:pic>
        <p:nvPicPr>
          <p:cNvPr id="5" name="图片 4" descr="无锡4"/>
          <p:cNvPicPr>
            <a:picLocks noChangeAspect="1"/>
          </p:cNvPicPr>
          <p:nvPr/>
        </p:nvPicPr>
        <p:blipFill>
          <a:blip r:embed="rId4"/>
          <a:stretch>
            <a:fillRect/>
          </a:stretch>
        </p:blipFill>
        <p:spPr>
          <a:xfrm>
            <a:off x="8204200" y="3602355"/>
            <a:ext cx="4333875" cy="3248025"/>
          </a:xfrm>
          <a:prstGeom prst="rect">
            <a:avLst/>
          </a:prstGeom>
        </p:spPr>
      </p:pic>
      <p:pic>
        <p:nvPicPr>
          <p:cNvPr id="12" name="图片 11" descr="无锡3"/>
          <p:cNvPicPr>
            <a:picLocks noChangeAspect="1"/>
          </p:cNvPicPr>
          <p:nvPr/>
        </p:nvPicPr>
        <p:blipFill>
          <a:blip r:embed="rId5"/>
          <a:stretch>
            <a:fillRect/>
          </a:stretch>
        </p:blipFill>
        <p:spPr>
          <a:xfrm>
            <a:off x="56515" y="-104140"/>
            <a:ext cx="2438400" cy="3248025"/>
          </a:xfrm>
          <a:prstGeom prst="rect">
            <a:avLst/>
          </a:prstGeom>
        </p:spPr>
      </p:pic>
      <p:pic>
        <p:nvPicPr>
          <p:cNvPr id="13" name="图片 12" descr="无锡人间正道"/>
          <p:cNvPicPr>
            <a:picLocks noChangeAspect="1"/>
          </p:cNvPicPr>
          <p:nvPr/>
        </p:nvPicPr>
        <p:blipFill>
          <a:blip r:embed="rId6"/>
          <a:stretch>
            <a:fillRect/>
          </a:stretch>
        </p:blipFill>
        <p:spPr>
          <a:xfrm>
            <a:off x="6352540" y="3354705"/>
            <a:ext cx="3733800" cy="2800350"/>
          </a:xfrm>
          <a:prstGeom prst="rect">
            <a:avLst/>
          </a:prstGeom>
        </p:spPr>
      </p:pic>
      <p:pic>
        <p:nvPicPr>
          <p:cNvPr id="14" name="图片 13" descr="无锡爬山2"/>
          <p:cNvPicPr>
            <a:picLocks noChangeAspect="1"/>
          </p:cNvPicPr>
          <p:nvPr/>
        </p:nvPicPr>
        <p:blipFill>
          <a:blip r:embed="rId7"/>
          <a:stretch>
            <a:fillRect/>
          </a:stretch>
        </p:blipFill>
        <p:spPr>
          <a:xfrm>
            <a:off x="4774565" y="139065"/>
            <a:ext cx="3593465" cy="4791710"/>
          </a:xfrm>
          <a:prstGeom prst="rect">
            <a:avLst/>
          </a:prstGeom>
        </p:spPr>
      </p:pic>
      <p:pic>
        <p:nvPicPr>
          <p:cNvPr id="15" name="图片 14" descr="微信图片_20190602143654"/>
          <p:cNvPicPr>
            <a:picLocks noChangeAspect="1"/>
          </p:cNvPicPr>
          <p:nvPr/>
        </p:nvPicPr>
        <p:blipFill>
          <a:blip r:embed="rId8"/>
          <a:stretch>
            <a:fillRect/>
          </a:stretch>
        </p:blipFill>
        <p:spPr>
          <a:xfrm>
            <a:off x="56515" y="1866900"/>
            <a:ext cx="486727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edge">
                                      <p:cBhvr>
                                        <p:cTn id="33" dur="2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amond(in)">
                                      <p:cBhvr>
                                        <p:cTn id="4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苏州寒山寺01"/>
          <p:cNvPicPr>
            <a:picLocks noChangeAspect="1"/>
          </p:cNvPicPr>
          <p:nvPr/>
        </p:nvPicPr>
        <p:blipFill>
          <a:blip r:embed="rId1"/>
          <a:stretch>
            <a:fillRect/>
          </a:stretch>
        </p:blipFill>
        <p:spPr>
          <a:xfrm>
            <a:off x="4979670" y="1134110"/>
            <a:ext cx="2647950" cy="3200400"/>
          </a:xfrm>
          <a:prstGeom prst="rect">
            <a:avLst/>
          </a:prstGeom>
        </p:spPr>
      </p:pic>
      <p:pic>
        <p:nvPicPr>
          <p:cNvPr id="6" name="图片 5" descr="苏州博物馆"/>
          <p:cNvPicPr>
            <a:picLocks noChangeAspect="1"/>
          </p:cNvPicPr>
          <p:nvPr/>
        </p:nvPicPr>
        <p:blipFill>
          <a:blip r:embed="rId2"/>
          <a:stretch>
            <a:fillRect/>
          </a:stretch>
        </p:blipFill>
        <p:spPr>
          <a:xfrm>
            <a:off x="46355" y="47625"/>
            <a:ext cx="5715000" cy="3219450"/>
          </a:xfrm>
          <a:prstGeom prst="rect">
            <a:avLst/>
          </a:prstGeom>
        </p:spPr>
      </p:pic>
      <p:pic>
        <p:nvPicPr>
          <p:cNvPr id="2" name="图片 1" descr="E:\GitHub\github.PowerDG.Book\DgBook.architect-awesome\Core.jessetalk2\Part.1\OAuth2\Dg.chsi\myShow\游记\苏州城门.jpg苏州城门"/>
          <p:cNvPicPr>
            <a:picLocks noChangeAspect="1"/>
          </p:cNvPicPr>
          <p:nvPr/>
        </p:nvPicPr>
        <p:blipFill>
          <a:blip r:embed="rId3"/>
          <a:srcRect/>
          <a:stretch>
            <a:fillRect/>
          </a:stretch>
        </p:blipFill>
        <p:spPr>
          <a:xfrm>
            <a:off x="-113030" y="3766185"/>
            <a:ext cx="4309745" cy="3232785"/>
          </a:xfrm>
          <a:prstGeom prst="rect">
            <a:avLst/>
          </a:prstGeom>
        </p:spPr>
      </p:pic>
      <p:pic>
        <p:nvPicPr>
          <p:cNvPr id="4" name="图片 3" descr="苏州"/>
          <p:cNvPicPr>
            <a:picLocks noChangeAspect="1"/>
          </p:cNvPicPr>
          <p:nvPr/>
        </p:nvPicPr>
        <p:blipFill>
          <a:blip r:embed="rId4"/>
          <a:stretch>
            <a:fillRect/>
          </a:stretch>
        </p:blipFill>
        <p:spPr>
          <a:xfrm>
            <a:off x="9596755" y="-70485"/>
            <a:ext cx="2593975" cy="3455670"/>
          </a:xfrm>
          <a:prstGeom prst="rect">
            <a:avLst/>
          </a:prstGeom>
        </p:spPr>
      </p:pic>
      <p:sp>
        <p:nvSpPr>
          <p:cNvPr id="8" name="文本框 7"/>
          <p:cNvSpPr txBox="1"/>
          <p:nvPr/>
        </p:nvSpPr>
        <p:spPr>
          <a:xfrm>
            <a:off x="2816860" y="162560"/>
            <a:ext cx="1798320" cy="521970"/>
          </a:xfrm>
          <a:prstGeom prst="rect">
            <a:avLst/>
          </a:prstGeom>
          <a:noFill/>
        </p:spPr>
        <p:txBody>
          <a:bodyPr wrap="square" rtlCol="0">
            <a:spAutoFit/>
          </a:bodyPr>
          <a:lstStyle/>
          <a:p>
            <a:r>
              <a:rPr lang="zh-CN" altLang="en-US" sz="2800" b="1" dirty="0">
                <a:cs typeface="+mn-ea"/>
                <a:sym typeface="+mn-lt"/>
              </a:rPr>
              <a:t>古色苏州</a:t>
            </a:r>
            <a:endParaRPr lang="zh-CN" altLang="en-US" sz="2800" b="1" dirty="0">
              <a:cs typeface="+mn-ea"/>
              <a:sym typeface="+mn-lt"/>
            </a:endParaRPr>
          </a:p>
        </p:txBody>
      </p:sp>
      <p:cxnSp>
        <p:nvCxnSpPr>
          <p:cNvPr id="7" name="直接连接符 6"/>
          <p:cNvCxnSpPr/>
          <p:nvPr/>
        </p:nvCxnSpPr>
        <p:spPr>
          <a:xfrm flipH="1">
            <a:off x="2667274" y="24610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descr="苏州核舟记"/>
          <p:cNvPicPr>
            <a:picLocks noChangeAspect="1"/>
          </p:cNvPicPr>
          <p:nvPr/>
        </p:nvPicPr>
        <p:blipFill>
          <a:blip r:embed="rId5"/>
          <a:stretch>
            <a:fillRect/>
          </a:stretch>
        </p:blipFill>
        <p:spPr>
          <a:xfrm>
            <a:off x="737235" y="2461895"/>
            <a:ext cx="4333875" cy="3248025"/>
          </a:xfrm>
          <a:prstGeom prst="rect">
            <a:avLst/>
          </a:prstGeom>
        </p:spPr>
      </p:pic>
      <p:pic>
        <p:nvPicPr>
          <p:cNvPr id="12" name="图片 11" descr="苏州2"/>
          <p:cNvPicPr>
            <a:picLocks noChangeAspect="1"/>
          </p:cNvPicPr>
          <p:nvPr/>
        </p:nvPicPr>
        <p:blipFill>
          <a:blip r:embed="rId6"/>
          <a:stretch>
            <a:fillRect/>
          </a:stretch>
        </p:blipFill>
        <p:spPr>
          <a:xfrm>
            <a:off x="8380730" y="4050030"/>
            <a:ext cx="3810000" cy="2857500"/>
          </a:xfrm>
          <a:prstGeom prst="rect">
            <a:avLst/>
          </a:prstGeom>
        </p:spPr>
      </p:pic>
      <p:pic>
        <p:nvPicPr>
          <p:cNvPr id="14" name="图片 13" descr="苏州003"/>
          <p:cNvPicPr>
            <a:picLocks noChangeAspect="1"/>
          </p:cNvPicPr>
          <p:nvPr/>
        </p:nvPicPr>
        <p:blipFill>
          <a:blip r:embed="rId7"/>
          <a:stretch>
            <a:fillRect/>
          </a:stretch>
        </p:blipFill>
        <p:spPr>
          <a:xfrm>
            <a:off x="4479290" y="47625"/>
            <a:ext cx="5486400" cy="4114800"/>
          </a:xfrm>
          <a:prstGeom prst="rect">
            <a:avLst/>
          </a:prstGeom>
        </p:spPr>
      </p:pic>
      <p:pic>
        <p:nvPicPr>
          <p:cNvPr id="13" name="图片 12" descr="苏州001"/>
          <p:cNvPicPr>
            <a:picLocks noChangeAspect="1"/>
          </p:cNvPicPr>
          <p:nvPr/>
        </p:nvPicPr>
        <p:blipFill>
          <a:blip r:embed="rId8"/>
          <a:stretch>
            <a:fillRect/>
          </a:stretch>
        </p:blipFill>
        <p:spPr>
          <a:xfrm>
            <a:off x="4102735" y="3044825"/>
            <a:ext cx="4776470" cy="3584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plus(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下箭头 25"/>
          <p:cNvSpPr/>
          <p:nvPr/>
        </p:nvSpPr>
        <p:spPr>
          <a:xfrm rot="16260000">
            <a:off x="4721484" y="2276196"/>
            <a:ext cx="1651559" cy="1941775"/>
          </a:xfrm>
          <a:custGeom>
            <a:avLst/>
            <a:gdLst/>
            <a:ahLst/>
            <a:cxnLst/>
            <a:rect l="l" t="t" r="r" b="b"/>
            <a:pathLst>
              <a:path w="1465430" h="1722939">
                <a:moveTo>
                  <a:pt x="1465430" y="1388403"/>
                </a:moveTo>
                <a:lnTo>
                  <a:pt x="1055958" y="1722939"/>
                </a:lnTo>
                <a:lnTo>
                  <a:pt x="646486" y="1388403"/>
                </a:lnTo>
                <a:lnTo>
                  <a:pt x="817256" y="1388403"/>
                </a:lnTo>
                <a:cubicBezTo>
                  <a:pt x="818207" y="1379737"/>
                  <a:pt x="818181" y="1371017"/>
                  <a:pt x="818028" y="1362268"/>
                </a:cubicBezTo>
                <a:cubicBezTo>
                  <a:pt x="810000" y="902323"/>
                  <a:pt x="456087" y="529556"/>
                  <a:pt x="8518" y="487973"/>
                </a:cubicBezTo>
                <a:lnTo>
                  <a:pt x="0" y="0"/>
                </a:lnTo>
                <a:cubicBezTo>
                  <a:pt x="717569" y="39799"/>
                  <a:pt x="1292699" y="628338"/>
                  <a:pt x="1305447" y="1358622"/>
                </a:cubicBezTo>
                <a:lnTo>
                  <a:pt x="1304532" y="1388403"/>
                </a:lnTo>
                <a:close/>
              </a:path>
            </a:pathLst>
          </a:custGeom>
          <a:solidFill>
            <a:srgbClr val="29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下箭头 25"/>
          <p:cNvSpPr/>
          <p:nvPr/>
        </p:nvSpPr>
        <p:spPr>
          <a:xfrm rot="10800000">
            <a:off x="4354776" y="3780242"/>
            <a:ext cx="1591486" cy="1934466"/>
          </a:xfrm>
          <a:custGeom>
            <a:avLst/>
            <a:gdLst/>
            <a:ahLst/>
            <a:cxnLst/>
            <a:rect l="l" t="t" r="r" b="b"/>
            <a:pathLst>
              <a:path w="1412127" h="1716454">
                <a:moveTo>
                  <a:pt x="1002655" y="1716454"/>
                </a:moveTo>
                <a:lnTo>
                  <a:pt x="593183" y="1381918"/>
                </a:lnTo>
                <a:lnTo>
                  <a:pt x="763953" y="1381918"/>
                </a:lnTo>
                <a:cubicBezTo>
                  <a:pt x="764904" y="1373252"/>
                  <a:pt x="764878" y="1364532"/>
                  <a:pt x="764725" y="1355783"/>
                </a:cubicBezTo>
                <a:cubicBezTo>
                  <a:pt x="756968" y="911339"/>
                  <a:pt x="426247" y="548296"/>
                  <a:pt x="0" y="487775"/>
                </a:cubicBezTo>
                <a:lnTo>
                  <a:pt x="203814" y="238307"/>
                </a:lnTo>
                <a:lnTo>
                  <a:pt x="9119" y="0"/>
                </a:lnTo>
                <a:cubicBezTo>
                  <a:pt x="697426" y="67860"/>
                  <a:pt x="1239769" y="643211"/>
                  <a:pt x="1252144" y="1352137"/>
                </a:cubicBezTo>
                <a:lnTo>
                  <a:pt x="1251229" y="1381918"/>
                </a:lnTo>
                <a:lnTo>
                  <a:pt x="1412127" y="1381918"/>
                </a:lnTo>
                <a:close/>
              </a:path>
            </a:pathLst>
          </a:cu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25"/>
          <p:cNvSpPr/>
          <p:nvPr/>
        </p:nvSpPr>
        <p:spPr>
          <a:xfrm rot="5400000">
            <a:off x="5884964" y="4132972"/>
            <a:ext cx="1607993" cy="1934098"/>
          </a:xfrm>
          <a:custGeom>
            <a:avLst/>
            <a:gdLst/>
            <a:ahLst/>
            <a:cxnLst/>
            <a:rect l="l" t="t" r="r" b="b"/>
            <a:pathLst>
              <a:path w="1426774" h="1716127">
                <a:moveTo>
                  <a:pt x="0" y="485392"/>
                </a:moveTo>
                <a:lnTo>
                  <a:pt x="211738" y="226225"/>
                </a:lnTo>
                <a:lnTo>
                  <a:pt x="26914" y="0"/>
                </a:lnTo>
                <a:cubicBezTo>
                  <a:pt x="713728" y="69291"/>
                  <a:pt x="1254435" y="643967"/>
                  <a:pt x="1266791" y="1351810"/>
                </a:cubicBezTo>
                <a:lnTo>
                  <a:pt x="1265876" y="1381591"/>
                </a:lnTo>
                <a:lnTo>
                  <a:pt x="1426774" y="1381591"/>
                </a:lnTo>
                <a:lnTo>
                  <a:pt x="1017302" y="1716127"/>
                </a:lnTo>
                <a:lnTo>
                  <a:pt x="607830" y="1381591"/>
                </a:lnTo>
                <a:lnTo>
                  <a:pt x="778600" y="1381591"/>
                </a:lnTo>
                <a:cubicBezTo>
                  <a:pt x="779551" y="1372925"/>
                  <a:pt x="779525" y="1364205"/>
                  <a:pt x="779372" y="1355456"/>
                </a:cubicBezTo>
                <a:cubicBezTo>
                  <a:pt x="771526" y="905924"/>
                  <a:pt x="433279" y="539668"/>
                  <a:pt x="0" y="485392"/>
                </a:cubicBezTo>
                <a:close/>
              </a:path>
            </a:pathLst>
          </a:custGeom>
          <a:noFill/>
          <a:ln>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25"/>
          <p:cNvSpPr/>
          <p:nvPr/>
        </p:nvSpPr>
        <p:spPr>
          <a:xfrm>
            <a:off x="6292901" y="2606163"/>
            <a:ext cx="1558232" cy="1932079"/>
          </a:xfrm>
          <a:custGeom>
            <a:avLst/>
            <a:gdLst/>
            <a:ahLst/>
            <a:cxnLst/>
            <a:rect l="l" t="t" r="r" b="b"/>
            <a:pathLst>
              <a:path w="1382621" h="1714336">
                <a:moveTo>
                  <a:pt x="0" y="0"/>
                </a:moveTo>
                <a:cubicBezTo>
                  <a:pt x="678610" y="77151"/>
                  <a:pt x="1210386" y="648114"/>
                  <a:pt x="1222638" y="1350019"/>
                </a:cubicBezTo>
                <a:lnTo>
                  <a:pt x="1221723" y="1379800"/>
                </a:lnTo>
                <a:lnTo>
                  <a:pt x="1382621" y="1379800"/>
                </a:lnTo>
                <a:lnTo>
                  <a:pt x="973149" y="1714336"/>
                </a:lnTo>
                <a:lnTo>
                  <a:pt x="563677" y="1379800"/>
                </a:lnTo>
                <a:lnTo>
                  <a:pt x="734447" y="1379800"/>
                </a:lnTo>
                <a:cubicBezTo>
                  <a:pt x="735398" y="1371134"/>
                  <a:pt x="735372" y="1362414"/>
                  <a:pt x="735219" y="1353665"/>
                </a:cubicBezTo>
                <a:cubicBezTo>
                  <a:pt x="727702" y="923006"/>
                  <a:pt x="416945" y="568776"/>
                  <a:pt x="9984" y="491348"/>
                </a:cubicBezTo>
                <a:lnTo>
                  <a:pt x="205376" y="260531"/>
                </a:lnTo>
                <a:close/>
              </a:path>
            </a:pathLst>
          </a:custGeom>
          <a:noFill/>
          <a:ln>
            <a:solidFill>
              <a:srgbClr val="7A7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6782595" y="4929783"/>
            <a:ext cx="397189" cy="397189"/>
            <a:chOff x="5117305" y="3444875"/>
            <a:chExt cx="352426" cy="352426"/>
          </a:xfrm>
        </p:grpSpPr>
        <p:sp>
          <p:nvSpPr>
            <p:cNvPr id="51" name="椭圆 50"/>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12291"/>
            <p:cNvSpPr txBox="1"/>
            <p:nvPr/>
          </p:nvSpPr>
          <p:spPr>
            <a:xfrm>
              <a:off x="5207797" y="3489945"/>
              <a:ext cx="166687" cy="261610"/>
            </a:xfrm>
            <a:prstGeom prst="rect">
              <a:avLst/>
            </a:prstGeom>
            <a:noFill/>
          </p:spPr>
          <p:txBody>
            <a:bodyPr wrap="square" rtlCol="0">
              <a:spAutoFit/>
            </a:bodyPr>
            <a:lstStyle/>
            <a:p>
              <a:pPr algn="ctr"/>
              <a:r>
                <a:rPr lang="en-US" altLang="zh-CN" sz="1100" dirty="0"/>
                <a:t>3</a:t>
              </a:r>
              <a:endParaRPr lang="zh-CN" altLang="en-US" sz="1100" dirty="0"/>
            </a:p>
          </p:txBody>
        </p:sp>
      </p:grpSp>
      <p:grpSp>
        <p:nvGrpSpPr>
          <p:cNvPr id="53" name="组合 52"/>
          <p:cNvGrpSpPr/>
          <p:nvPr/>
        </p:nvGrpSpPr>
        <p:grpSpPr>
          <a:xfrm>
            <a:off x="6779914" y="3018153"/>
            <a:ext cx="397189" cy="397189"/>
            <a:chOff x="5117305" y="3444875"/>
            <a:chExt cx="352426" cy="352426"/>
          </a:xfrm>
        </p:grpSpPr>
        <p:sp>
          <p:nvSpPr>
            <p:cNvPr id="54" name="椭圆 53"/>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49"/>
            <p:cNvSpPr txBox="1"/>
            <p:nvPr/>
          </p:nvSpPr>
          <p:spPr>
            <a:xfrm>
              <a:off x="5207797" y="3489945"/>
              <a:ext cx="166687" cy="261610"/>
            </a:xfrm>
            <a:prstGeom prst="rect">
              <a:avLst/>
            </a:prstGeom>
            <a:noFill/>
          </p:spPr>
          <p:txBody>
            <a:bodyPr wrap="square" rtlCol="0">
              <a:spAutoFit/>
            </a:bodyPr>
            <a:lstStyle/>
            <a:p>
              <a:pPr algn="ctr"/>
              <a:r>
                <a:rPr lang="en-US" altLang="zh-CN" sz="1100" dirty="0"/>
                <a:t>2</a:t>
              </a:r>
              <a:endParaRPr lang="zh-CN" altLang="en-US" sz="1100" dirty="0"/>
            </a:p>
          </p:txBody>
        </p:sp>
      </p:grpSp>
      <p:grpSp>
        <p:nvGrpSpPr>
          <p:cNvPr id="56" name="组合 55"/>
          <p:cNvGrpSpPr/>
          <p:nvPr/>
        </p:nvGrpSpPr>
        <p:grpSpPr>
          <a:xfrm>
            <a:off x="5075223" y="4937178"/>
            <a:ext cx="397189" cy="397189"/>
            <a:chOff x="5117305" y="3444875"/>
            <a:chExt cx="352426" cy="352426"/>
          </a:xfrm>
        </p:grpSpPr>
        <p:sp>
          <p:nvSpPr>
            <p:cNvPr id="57" name="椭圆 56"/>
            <p:cNvSpPr/>
            <p:nvPr/>
          </p:nvSpPr>
          <p:spPr>
            <a:xfrm>
              <a:off x="5117305" y="3444875"/>
              <a:ext cx="352426" cy="352426"/>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2"/>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444444"/>
                  </a:solidFill>
                </a:rPr>
                <a:t>4</a:t>
              </a:r>
              <a:endParaRPr lang="zh-CN" altLang="en-US" sz="1100" dirty="0">
                <a:solidFill>
                  <a:srgbClr val="444444"/>
                </a:solidFill>
              </a:endParaRPr>
            </a:p>
          </p:txBody>
        </p:sp>
      </p:grpSp>
      <p:grpSp>
        <p:nvGrpSpPr>
          <p:cNvPr id="59" name="组合 58"/>
          <p:cNvGrpSpPr/>
          <p:nvPr/>
        </p:nvGrpSpPr>
        <p:grpSpPr>
          <a:xfrm>
            <a:off x="5072542" y="3025549"/>
            <a:ext cx="397189" cy="397189"/>
            <a:chOff x="5117305" y="3444875"/>
            <a:chExt cx="352426" cy="352426"/>
          </a:xfrm>
        </p:grpSpPr>
        <p:sp>
          <p:nvSpPr>
            <p:cNvPr id="60" name="椭圆 59"/>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55"/>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FFFFFF"/>
                  </a:solidFill>
                </a:rPr>
                <a:t>1</a:t>
              </a:r>
              <a:endParaRPr lang="zh-CN" altLang="en-US" sz="1100" dirty="0">
                <a:solidFill>
                  <a:srgbClr val="FFFFFF"/>
                </a:solidFill>
              </a:endParaRPr>
            </a:p>
          </p:txBody>
        </p:sp>
      </p:grpSp>
      <p:grpSp>
        <p:nvGrpSpPr>
          <p:cNvPr id="72" name="组合 71"/>
          <p:cNvGrpSpPr/>
          <p:nvPr/>
        </p:nvGrpSpPr>
        <p:grpSpPr>
          <a:xfrm>
            <a:off x="1693385" y="2077087"/>
            <a:ext cx="3333536" cy="1233839"/>
            <a:chOff x="1693385" y="2077087"/>
            <a:chExt cx="3333536" cy="1233839"/>
          </a:xfrm>
        </p:grpSpPr>
        <p:grpSp>
          <p:nvGrpSpPr>
            <p:cNvPr id="71" name="组合 70"/>
            <p:cNvGrpSpPr/>
            <p:nvPr/>
          </p:nvGrpSpPr>
          <p:grpSpPr>
            <a:xfrm>
              <a:off x="1693385" y="2077087"/>
              <a:ext cx="2931516" cy="1233839"/>
              <a:chOff x="1693385" y="2077087"/>
              <a:chExt cx="2931516" cy="1233839"/>
            </a:xfrm>
          </p:grpSpPr>
          <p:sp>
            <p:nvSpPr>
              <p:cNvPr id="34" name="TextBox 7"/>
              <p:cNvSpPr txBox="1"/>
              <p:nvPr/>
            </p:nvSpPr>
            <p:spPr>
              <a:xfrm>
                <a:off x="1693385" y="2450501"/>
                <a:ext cx="2931516" cy="860425"/>
              </a:xfrm>
              <a:prstGeom prst="rect">
                <a:avLst/>
              </a:prstGeom>
              <a:noFill/>
            </p:spPr>
            <p:txBody>
              <a:bodyPr wrap="square" rtlCol="0">
                <a:spAutoFit/>
              </a:bodyPr>
              <a:lstStyle/>
              <a:p>
                <a:r>
                  <a:rPr lang="zh-CN" altLang="en-US" sz="1000" spc="10" dirty="0"/>
                  <a:t>学习是由经验或者练习引起的个体在能力或倾向方面的持久变化及其获得这种变化的过程。</a:t>
                </a:r>
                <a:endParaRPr lang="zh-CN" altLang="en-US" sz="1000" spc="10" dirty="0"/>
              </a:p>
              <a:p>
                <a:r>
                  <a:rPr lang="zh-CN" altLang="en-US" sz="1000" spc="10" dirty="0"/>
                  <a:t>青年的朝气倘已消失，前进不己的好奇心已衰退以后，人生就没有意义。</a:t>
                </a:r>
                <a:endParaRPr lang="zh-CN" altLang="en-US" sz="1000" spc="10" dirty="0"/>
              </a:p>
              <a:p>
                <a:endParaRPr lang="en-US" altLang="zh-CN" sz="1000" spc="10" dirty="0"/>
              </a:p>
            </p:txBody>
          </p:sp>
          <p:cxnSp>
            <p:nvCxnSpPr>
              <p:cNvPr id="35" name="直接连接符 34"/>
              <p:cNvCxnSpPr/>
              <p:nvPr/>
            </p:nvCxnSpPr>
            <p:spPr>
              <a:xfrm>
                <a:off x="1775489"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0"/>
              <p:cNvSpPr txBox="1"/>
              <p:nvPr/>
            </p:nvSpPr>
            <p:spPr>
              <a:xfrm>
                <a:off x="1693385" y="2077087"/>
                <a:ext cx="1969850" cy="306705"/>
              </a:xfrm>
              <a:prstGeom prst="rect">
                <a:avLst/>
              </a:prstGeom>
              <a:noFill/>
            </p:spPr>
            <p:txBody>
              <a:bodyPr wrap="square" rtlCol="0">
                <a:spAutoFit/>
              </a:bodyPr>
              <a:lstStyle/>
              <a:p>
                <a:r>
                  <a:rPr lang="zh-CN" altLang="en-US" sz="1400" b="1" spc="-20" dirty="0">
                    <a:solidFill>
                      <a:srgbClr val="2E4860"/>
                    </a:solidFill>
                  </a:rPr>
                  <a:t>好奇心</a:t>
                </a:r>
                <a:r>
                  <a:rPr lang="en-US" altLang="zh-CN" sz="1400" b="1" spc="-20" dirty="0">
                    <a:solidFill>
                      <a:srgbClr val="2E4860"/>
                    </a:solidFill>
                  </a:rPr>
                  <a:t>--</a:t>
                </a:r>
                <a:r>
                  <a:rPr lang="zh-CN" altLang="en-US" sz="1400" b="1" spc="-20" dirty="0">
                    <a:solidFill>
                      <a:srgbClr val="2E4860"/>
                    </a:solidFill>
                  </a:rPr>
                  <a:t>探索未知</a:t>
                </a:r>
                <a:endParaRPr lang="zh-CN" altLang="en-US" sz="1400" b="1" spc="-20" dirty="0">
                  <a:solidFill>
                    <a:srgbClr val="2E4860"/>
                  </a:solidFill>
                </a:endParaRPr>
              </a:p>
            </p:txBody>
          </p:sp>
        </p:grpSp>
        <p:cxnSp>
          <p:nvCxnSpPr>
            <p:cNvPr id="62" name="直接连接符 61"/>
            <p:cNvCxnSpPr/>
            <p:nvPr/>
          </p:nvCxnSpPr>
          <p:spPr>
            <a:xfrm flipH="1">
              <a:off x="1828642" y="3200073"/>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693385" y="5000879"/>
            <a:ext cx="3329403" cy="1135331"/>
            <a:chOff x="1693385" y="5000879"/>
            <a:chExt cx="3329403" cy="1135331"/>
          </a:xfrm>
        </p:grpSpPr>
        <p:sp>
          <p:nvSpPr>
            <p:cNvPr id="37" name="TextBox 12"/>
            <p:cNvSpPr txBox="1"/>
            <p:nvPr/>
          </p:nvSpPr>
          <p:spPr>
            <a:xfrm>
              <a:off x="1693385" y="5429455"/>
              <a:ext cx="2931516" cy="706755"/>
            </a:xfrm>
            <a:prstGeom prst="rect">
              <a:avLst/>
            </a:prstGeom>
            <a:noFill/>
          </p:spPr>
          <p:txBody>
            <a:bodyPr wrap="square" rtlCol="0">
              <a:spAutoFit/>
            </a:bodyPr>
            <a:lstStyle/>
            <a:p>
              <a:r>
                <a:rPr lang="zh-CN" altLang="en-US" sz="1000" spc="10" dirty="0"/>
                <a:t>知行合一没有终点，它是一个不断螺旋式上升的良性循环，它需要你怀有一颗“终生成长”的心，你只要相信复利效应、指数增长，那么你人生跨越的道路，都不会白走，步步算数。</a:t>
              </a:r>
              <a:endParaRPr lang="zh-CN" altLang="en-US" sz="1000" spc="10" dirty="0"/>
            </a:p>
          </p:txBody>
        </p:sp>
        <p:cxnSp>
          <p:nvCxnSpPr>
            <p:cNvPr id="38" name="直接连接符 37"/>
            <p:cNvCxnSpPr/>
            <p:nvPr/>
          </p:nvCxnSpPr>
          <p:spPr>
            <a:xfrm>
              <a:off x="1775489" y="5409303"/>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4"/>
            <p:cNvSpPr txBox="1"/>
            <p:nvPr/>
          </p:nvSpPr>
          <p:spPr>
            <a:xfrm>
              <a:off x="1693385" y="5054384"/>
              <a:ext cx="1969850" cy="306705"/>
            </a:xfrm>
            <a:prstGeom prst="rect">
              <a:avLst/>
            </a:prstGeom>
            <a:noFill/>
          </p:spPr>
          <p:txBody>
            <a:bodyPr wrap="square" rtlCol="0">
              <a:spAutoFit/>
            </a:bodyPr>
            <a:lstStyle/>
            <a:p>
              <a:r>
                <a:rPr lang="zh-CN" altLang="en-US" sz="1400" b="1" spc="-20" dirty="0">
                  <a:solidFill>
                    <a:srgbClr val="2E4860"/>
                  </a:solidFill>
                </a:rPr>
                <a:t>提炼</a:t>
              </a:r>
              <a:r>
                <a:rPr lang="en-US" altLang="zh-CN" sz="1400" b="1" spc="-20" dirty="0">
                  <a:solidFill>
                    <a:srgbClr val="2E4860"/>
                  </a:solidFill>
                </a:rPr>
                <a:t>-格物致知</a:t>
              </a:r>
              <a:endParaRPr lang="en-US" altLang="zh-CN" sz="1400" b="1" spc="-20" dirty="0">
                <a:solidFill>
                  <a:srgbClr val="2E4860"/>
                </a:solidFill>
              </a:endParaRPr>
            </a:p>
          </p:txBody>
        </p:sp>
        <p:cxnSp>
          <p:nvCxnSpPr>
            <p:cNvPr id="63" name="直接连接符 62"/>
            <p:cNvCxnSpPr/>
            <p:nvPr/>
          </p:nvCxnSpPr>
          <p:spPr>
            <a:xfrm flipH="1">
              <a:off x="1878543" y="5000879"/>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7296757" y="2077087"/>
            <a:ext cx="3201857" cy="1233839"/>
            <a:chOff x="7296757" y="2077087"/>
            <a:chExt cx="3201857" cy="1233839"/>
          </a:xfrm>
        </p:grpSpPr>
        <p:cxnSp>
          <p:nvCxnSpPr>
            <p:cNvPr id="44" name="直接连接符 43"/>
            <p:cNvCxnSpPr/>
            <p:nvPr/>
          </p:nvCxnSpPr>
          <p:spPr>
            <a:xfrm>
              <a:off x="7645624"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20"/>
            <p:cNvSpPr txBox="1"/>
            <p:nvPr/>
          </p:nvSpPr>
          <p:spPr>
            <a:xfrm>
              <a:off x="7567098" y="2077087"/>
              <a:ext cx="1969850" cy="306705"/>
            </a:xfrm>
            <a:prstGeom prst="rect">
              <a:avLst/>
            </a:prstGeom>
            <a:noFill/>
          </p:spPr>
          <p:txBody>
            <a:bodyPr wrap="square" rtlCol="0">
              <a:spAutoFit/>
            </a:bodyPr>
            <a:lstStyle/>
            <a:p>
              <a:r>
                <a:rPr lang="zh-CN" altLang="en-US" sz="1400" b="1" spc="-20" dirty="0">
                  <a:solidFill>
                    <a:srgbClr val="2E4860"/>
                  </a:solidFill>
                </a:rPr>
                <a:t>勇气</a:t>
              </a:r>
              <a:r>
                <a:rPr lang="en-US" altLang="zh-CN" sz="1400" b="1" spc="-20" dirty="0">
                  <a:solidFill>
                    <a:srgbClr val="2E4860"/>
                  </a:solidFill>
                </a:rPr>
                <a:t>-</a:t>
              </a:r>
              <a:r>
                <a:rPr lang="zh-CN" altLang="en-US" sz="1400" b="1" spc="-20" dirty="0">
                  <a:solidFill>
                    <a:srgbClr val="2E4860"/>
                  </a:solidFill>
                </a:rPr>
                <a:t>敢于尝试</a:t>
              </a:r>
              <a:endParaRPr lang="zh-CN" altLang="en-US" sz="1400" b="1" spc="-20" dirty="0">
                <a:solidFill>
                  <a:srgbClr val="2E4860"/>
                </a:solidFill>
              </a:endParaRPr>
            </a:p>
          </p:txBody>
        </p:sp>
        <p:cxnSp>
          <p:nvCxnSpPr>
            <p:cNvPr id="64" name="直接连接符 63"/>
            <p:cNvCxnSpPr/>
            <p:nvPr/>
          </p:nvCxnSpPr>
          <p:spPr>
            <a:xfrm flipH="1">
              <a:off x="7296757" y="3209830"/>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9" name="TextBox 7"/>
            <p:cNvSpPr txBox="1"/>
            <p:nvPr/>
          </p:nvSpPr>
          <p:spPr>
            <a:xfrm>
              <a:off x="7567098" y="2450501"/>
              <a:ext cx="2931516" cy="860425"/>
            </a:xfrm>
            <a:prstGeom prst="rect">
              <a:avLst/>
            </a:prstGeom>
            <a:noFill/>
          </p:spPr>
          <p:txBody>
            <a:bodyPr wrap="square" rtlCol="0">
              <a:spAutoFit/>
            </a:bodyPr>
            <a:lstStyle/>
            <a:p>
              <a:r>
                <a:rPr lang="zh-CN" altLang="en-US" sz="1000" spc="10" dirty="0"/>
                <a:t>知的含义是射中目标。心学的知行合一，并不是简单的表示知道做到，世界上的事情可不是知道理论就能解决那么简单。听过那么多道理，还是过不好这一生</a:t>
              </a:r>
              <a:endParaRPr lang="zh-CN" altLang="en-US" sz="1000" spc="10" dirty="0"/>
            </a:p>
            <a:p>
              <a:endParaRPr lang="en-US" altLang="zh-CN" sz="1000" spc="10" dirty="0"/>
            </a:p>
          </p:txBody>
        </p:sp>
      </p:grpSp>
      <p:grpSp>
        <p:nvGrpSpPr>
          <p:cNvPr id="75" name="组合 74"/>
          <p:cNvGrpSpPr/>
          <p:nvPr/>
        </p:nvGrpSpPr>
        <p:grpSpPr>
          <a:xfrm>
            <a:off x="7346658" y="5010636"/>
            <a:ext cx="3151956" cy="971904"/>
            <a:chOff x="7346658" y="5010636"/>
            <a:chExt cx="3151956" cy="971904"/>
          </a:xfrm>
        </p:grpSpPr>
        <p:cxnSp>
          <p:nvCxnSpPr>
            <p:cNvPr id="41" name="直接连接符 40"/>
            <p:cNvCxnSpPr/>
            <p:nvPr/>
          </p:nvCxnSpPr>
          <p:spPr>
            <a:xfrm>
              <a:off x="7645624" y="5405265"/>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17"/>
            <p:cNvSpPr txBox="1"/>
            <p:nvPr/>
          </p:nvSpPr>
          <p:spPr>
            <a:xfrm>
              <a:off x="7567098" y="5050346"/>
              <a:ext cx="1969850" cy="306705"/>
            </a:xfrm>
            <a:prstGeom prst="rect">
              <a:avLst/>
            </a:prstGeom>
            <a:noFill/>
          </p:spPr>
          <p:txBody>
            <a:bodyPr wrap="square" rtlCol="0">
              <a:spAutoFit/>
            </a:bodyPr>
            <a:lstStyle/>
            <a:p>
              <a:r>
                <a:rPr lang="zh-CN" altLang="en-US" sz="1400" b="1" spc="-20" dirty="0">
                  <a:solidFill>
                    <a:srgbClr val="2E4860"/>
                  </a:solidFill>
                </a:rPr>
                <a:t>经历</a:t>
              </a:r>
              <a:r>
                <a:rPr lang="en-US" altLang="zh-CN" sz="1400" b="1" spc="-20" dirty="0">
                  <a:solidFill>
                    <a:srgbClr val="2E4860"/>
                  </a:solidFill>
                </a:rPr>
                <a:t>-</a:t>
              </a:r>
              <a:r>
                <a:rPr lang="zh-CN" altLang="en-US" sz="1400" b="1" spc="-20" dirty="0">
                  <a:solidFill>
                    <a:srgbClr val="2E4860"/>
                  </a:solidFill>
                </a:rPr>
                <a:t>体验</a:t>
              </a:r>
              <a:r>
                <a:rPr lang="zh-CN" altLang="en-US" sz="1400" b="1" spc="-20" dirty="0">
                  <a:solidFill>
                    <a:srgbClr val="2E4860"/>
                  </a:solidFill>
                </a:rPr>
                <a:t>得失</a:t>
              </a:r>
              <a:endParaRPr lang="zh-CN" altLang="en-US" sz="1400" b="1" spc="-20" dirty="0">
                <a:solidFill>
                  <a:srgbClr val="2E4860"/>
                </a:solidFill>
              </a:endParaRPr>
            </a:p>
          </p:txBody>
        </p:sp>
        <p:cxnSp>
          <p:nvCxnSpPr>
            <p:cNvPr id="65" name="直接连接符 64"/>
            <p:cNvCxnSpPr/>
            <p:nvPr/>
          </p:nvCxnSpPr>
          <p:spPr>
            <a:xfrm flipH="1">
              <a:off x="7346658" y="5010636"/>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0" name="TextBox 7"/>
            <p:cNvSpPr txBox="1"/>
            <p:nvPr/>
          </p:nvSpPr>
          <p:spPr>
            <a:xfrm>
              <a:off x="7567098" y="5429455"/>
              <a:ext cx="2931516" cy="553085"/>
            </a:xfrm>
            <a:prstGeom prst="rect">
              <a:avLst/>
            </a:prstGeom>
            <a:noFill/>
          </p:spPr>
          <p:txBody>
            <a:bodyPr wrap="square" rtlCol="0">
              <a:spAutoFit/>
            </a:bodyPr>
            <a:lstStyle/>
            <a:p>
              <a:r>
                <a:rPr lang="zh-CN" altLang="en-US" sz="1000" spc="10" dirty="0"/>
                <a:t>人类文明沉淀下来的智慧、道德及灵性的自觉。致良知就是听从内心的指引，不断进行刻意练习，带来个人价值的提升，最后找到属于自己的光明。</a:t>
              </a:r>
              <a:endParaRPr lang="zh-CN" altLang="en-US" sz="1000" spc="10" dirty="0"/>
            </a:p>
          </p:txBody>
        </p:sp>
      </p:grpSp>
      <p:sp>
        <p:nvSpPr>
          <p:cNvPr id="67" name="矩形 66"/>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知行合一</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往复循环</a:t>
            </a:r>
            <a:r>
              <a:rPr lang="en-US" altLang="zh-CN" kern="0" dirty="0">
                <a:solidFill>
                  <a:schemeClr val="bg2">
                    <a:lumMod val="10000"/>
                  </a:schemeClr>
                </a:solidFill>
                <a:cs typeface="+mn-ea"/>
                <a:sym typeface="+mn-lt"/>
              </a:rPr>
              <a:t>--</a:t>
            </a:r>
            <a:r>
              <a:rPr lang="zh-CN" altLang="en-US" kern="0" dirty="0">
                <a:solidFill>
                  <a:schemeClr val="bg2">
                    <a:lumMod val="10000"/>
                  </a:schemeClr>
                </a:solidFill>
                <a:cs typeface="+mn-ea"/>
                <a:sym typeface="+mn-lt"/>
              </a:rPr>
              <a:t>生生不息</a:t>
            </a:r>
            <a:endParaRPr lang="zh-CN" altLang="en-US" kern="0" dirty="0">
              <a:solidFill>
                <a:schemeClr val="bg2">
                  <a:lumMod val="10000"/>
                </a:schemeClr>
              </a:solidFill>
              <a:cs typeface="+mn-ea"/>
              <a:sym typeface="+mn-lt"/>
            </a:endParaRPr>
          </a:p>
        </p:txBody>
      </p:sp>
      <p:cxnSp>
        <p:nvCxnSpPr>
          <p:cNvPr id="68" name="直接连接符 6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1000"/>
                                        <p:tgtEl>
                                          <p:spTgt spid="75"/>
                                        </p:tgtEl>
                                      </p:cBhvr>
                                    </p:animEffect>
                                    <p:anim calcmode="lin" valueType="num">
                                      <p:cBhvr>
                                        <p:cTn id="22" dur="1000" fill="hold"/>
                                        <p:tgtEl>
                                          <p:spTgt spid="75"/>
                                        </p:tgtEl>
                                        <p:attrNameLst>
                                          <p:attrName>ppt_x</p:attrName>
                                        </p:attrNameLst>
                                      </p:cBhvr>
                                      <p:tavLst>
                                        <p:tav tm="0">
                                          <p:val>
                                            <p:strVal val="#ppt_x"/>
                                          </p:val>
                                        </p:tav>
                                        <p:tav tm="100000">
                                          <p:val>
                                            <p:strVal val="#ppt_x"/>
                                          </p:val>
                                        </p:tav>
                                      </p:tavLst>
                                    </p:anim>
                                    <p:anim calcmode="lin" valueType="num">
                                      <p:cBhvr>
                                        <p:cTn id="2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1000"/>
                                        <p:tgtEl>
                                          <p:spTgt spid="73"/>
                                        </p:tgtEl>
                                      </p:cBhvr>
                                    </p:animEffect>
                                    <p:anim calcmode="lin" valueType="num">
                                      <p:cBhvr>
                                        <p:cTn id="29" dur="1000" fill="hold"/>
                                        <p:tgtEl>
                                          <p:spTgt spid="73"/>
                                        </p:tgtEl>
                                        <p:attrNameLst>
                                          <p:attrName>ppt_x</p:attrName>
                                        </p:attrNameLst>
                                      </p:cBhvr>
                                      <p:tavLst>
                                        <p:tav tm="0">
                                          <p:val>
                                            <p:strVal val="#ppt_x"/>
                                          </p:val>
                                        </p:tav>
                                        <p:tav tm="100000">
                                          <p:val>
                                            <p:strVal val="#ppt_x"/>
                                          </p:val>
                                        </p:tav>
                                      </p:tavLst>
                                    </p:anim>
                                    <p:anim calcmode="lin" valueType="num">
                                      <p:cBhvr>
                                        <p:cTn id="3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2"/>
          <p:cNvCxnSpPr>
            <a:endCxn id="5" idx="0"/>
          </p:cNvCxnSpPr>
          <p:nvPr/>
        </p:nvCxnSpPr>
        <p:spPr>
          <a:xfrm>
            <a:off x="-408316" y="3429000"/>
            <a:ext cx="9066187" cy="20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4" name="Triangle 22"/>
          <p:cNvSpPr/>
          <p:nvPr/>
        </p:nvSpPr>
        <p:spPr>
          <a:xfrm rot="10800000">
            <a:off x="5484333"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5" name="Triangle 23"/>
          <p:cNvSpPr/>
          <p:nvPr/>
        </p:nvSpPr>
        <p:spPr>
          <a:xfrm rot="10800000">
            <a:off x="8573650"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6" name="TextBox 20"/>
          <p:cNvSpPr txBox="1"/>
          <p:nvPr/>
        </p:nvSpPr>
        <p:spPr>
          <a:xfrm>
            <a:off x="1610242" y="2721523"/>
            <a:ext cx="1737995" cy="398780"/>
          </a:xfrm>
          <a:prstGeom prst="rect">
            <a:avLst/>
          </a:prstGeom>
          <a:noFill/>
        </p:spPr>
        <p:txBody>
          <a:bodyPr wrap="none" rtlCol="0">
            <a:spAutoFit/>
          </a:bodyPr>
          <a:lstStyle/>
          <a:p>
            <a:pPr algn="ctr"/>
            <a:r>
              <a:rPr lang="en-US" sz="2000" spc="300" dirty="0">
                <a:solidFill>
                  <a:schemeClr val="tx2"/>
                </a:solidFill>
                <a:cs typeface="+mn-ea"/>
                <a:sym typeface="+mn-lt"/>
              </a:rPr>
              <a:t>1995-2013</a:t>
            </a:r>
            <a:endParaRPr lang="en-US" sz="2000" spc="300" dirty="0">
              <a:solidFill>
                <a:schemeClr val="tx2"/>
              </a:solidFill>
              <a:cs typeface="+mn-ea"/>
              <a:sym typeface="+mn-lt"/>
            </a:endParaRPr>
          </a:p>
        </p:txBody>
      </p:sp>
      <p:sp>
        <p:nvSpPr>
          <p:cNvPr id="7" name="TextBox 26"/>
          <p:cNvSpPr txBox="1"/>
          <p:nvPr/>
        </p:nvSpPr>
        <p:spPr>
          <a:xfrm>
            <a:off x="4699557"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2013-2016</a:t>
            </a:r>
            <a:endParaRPr lang="en-US" sz="2000" spc="300" dirty="0">
              <a:solidFill>
                <a:schemeClr val="tx2"/>
              </a:solidFill>
              <a:cs typeface="+mn-ea"/>
              <a:sym typeface="+mn-lt"/>
            </a:endParaRPr>
          </a:p>
        </p:txBody>
      </p:sp>
      <p:sp>
        <p:nvSpPr>
          <p:cNvPr id="8" name="TextBox 27"/>
          <p:cNvSpPr txBox="1"/>
          <p:nvPr/>
        </p:nvSpPr>
        <p:spPr>
          <a:xfrm>
            <a:off x="7771496"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2016-2018</a:t>
            </a:r>
            <a:endParaRPr lang="en-US" sz="2000" spc="300" dirty="0">
              <a:solidFill>
                <a:schemeClr val="tx2"/>
              </a:solidFill>
              <a:cs typeface="+mn-ea"/>
              <a:sym typeface="+mn-lt"/>
            </a:endParaRPr>
          </a:p>
        </p:txBody>
      </p:sp>
      <p:grpSp>
        <p:nvGrpSpPr>
          <p:cNvPr id="22" name="组合 21"/>
          <p:cNvGrpSpPr/>
          <p:nvPr/>
        </p:nvGrpSpPr>
        <p:grpSpPr>
          <a:xfrm>
            <a:off x="1463246" y="3746352"/>
            <a:ext cx="2032000" cy="1159491"/>
            <a:chOff x="1463246" y="3796554"/>
            <a:chExt cx="2032000" cy="1159491"/>
          </a:xfrm>
        </p:grpSpPr>
        <p:sp>
          <p:nvSpPr>
            <p:cNvPr id="20" name="Shape 442"/>
            <p:cNvSpPr/>
            <p:nvPr/>
          </p:nvSpPr>
          <p:spPr>
            <a:xfrm>
              <a:off x="146324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义务教育阶段</a:t>
              </a:r>
              <a:r>
                <a:rPr lang="en-US" altLang="zh-CN" b="1" kern="0" dirty="0">
                  <a:latin typeface="+mn-lt"/>
                  <a:ea typeface="+mn-ea"/>
                  <a:cs typeface="+mn-ea"/>
                  <a:sym typeface="+mn-lt"/>
                </a:rPr>
                <a:t>-</a:t>
              </a:r>
              <a:endParaRPr lang="en-US" altLang="zh-CN" b="1" kern="0" dirty="0">
                <a:latin typeface="+mn-lt"/>
                <a:ea typeface="+mn-ea"/>
                <a:cs typeface="+mn-ea"/>
                <a:sym typeface="+mn-lt"/>
              </a:endParaRPr>
            </a:p>
          </p:txBody>
        </p:sp>
        <p:sp>
          <p:nvSpPr>
            <p:cNvPr id="21" name="candles_24108"/>
            <p:cNvSpPr>
              <a:spLocks noChangeAspect="1"/>
            </p:cNvSpPr>
            <p:nvPr/>
          </p:nvSpPr>
          <p:spPr bwMode="auto">
            <a:xfrm>
              <a:off x="2250391" y="4346360"/>
              <a:ext cx="457692" cy="609685"/>
            </a:xfrm>
            <a:custGeom>
              <a:avLst/>
              <a:gdLst>
                <a:gd name="connsiteX0" fmla="*/ 350446 w 415094"/>
                <a:gd name="connsiteY0" fmla="*/ 338656 h 552940"/>
                <a:gd name="connsiteX1" fmla="*/ 389183 w 415094"/>
                <a:gd name="connsiteY1" fmla="*/ 348243 h 552940"/>
                <a:gd name="connsiteX2" fmla="*/ 350446 w 415094"/>
                <a:gd name="connsiteY2" fmla="*/ 357830 h 552940"/>
                <a:gd name="connsiteX3" fmla="*/ 311709 w 415094"/>
                <a:gd name="connsiteY3" fmla="*/ 348243 h 552940"/>
                <a:gd name="connsiteX4" fmla="*/ 350446 w 415094"/>
                <a:gd name="connsiteY4" fmla="*/ 338656 h 552940"/>
                <a:gd name="connsiteX5" fmla="*/ 64648 w 415094"/>
                <a:gd name="connsiteY5" fmla="*/ 338656 h 552940"/>
                <a:gd name="connsiteX6" fmla="*/ 103385 w 415094"/>
                <a:gd name="connsiteY6" fmla="*/ 348243 h 552940"/>
                <a:gd name="connsiteX7" fmla="*/ 64648 w 415094"/>
                <a:gd name="connsiteY7" fmla="*/ 357830 h 552940"/>
                <a:gd name="connsiteX8" fmla="*/ 25911 w 415094"/>
                <a:gd name="connsiteY8" fmla="*/ 348243 h 552940"/>
                <a:gd name="connsiteX9" fmla="*/ 64648 w 415094"/>
                <a:gd name="connsiteY9" fmla="*/ 338656 h 552940"/>
                <a:gd name="connsiteX10" fmla="*/ 337517 w 415094"/>
                <a:gd name="connsiteY10" fmla="*/ 327286 h 552940"/>
                <a:gd name="connsiteX11" fmla="*/ 293879 w 415094"/>
                <a:gd name="connsiteY11" fmla="*/ 346628 h 552940"/>
                <a:gd name="connsiteX12" fmla="*/ 350446 w 415094"/>
                <a:gd name="connsiteY12" fmla="*/ 364358 h 552940"/>
                <a:gd name="connsiteX13" fmla="*/ 407013 w 415094"/>
                <a:gd name="connsiteY13" fmla="*/ 346628 h 552940"/>
                <a:gd name="connsiteX14" fmla="*/ 361760 w 415094"/>
                <a:gd name="connsiteY14" fmla="*/ 327286 h 552940"/>
                <a:gd name="connsiteX15" fmla="*/ 350446 w 415094"/>
                <a:gd name="connsiteY15" fmla="*/ 333733 h 552940"/>
                <a:gd name="connsiteX16" fmla="*/ 337517 w 415094"/>
                <a:gd name="connsiteY16" fmla="*/ 327286 h 552940"/>
                <a:gd name="connsiteX17" fmla="*/ 51718 w 415094"/>
                <a:gd name="connsiteY17" fmla="*/ 327286 h 552940"/>
                <a:gd name="connsiteX18" fmla="*/ 6465 w 415094"/>
                <a:gd name="connsiteY18" fmla="*/ 346628 h 552940"/>
                <a:gd name="connsiteX19" fmla="*/ 64648 w 415094"/>
                <a:gd name="connsiteY19" fmla="*/ 364358 h 552940"/>
                <a:gd name="connsiteX20" fmla="*/ 121215 w 415094"/>
                <a:gd name="connsiteY20" fmla="*/ 346628 h 552940"/>
                <a:gd name="connsiteX21" fmla="*/ 75961 w 415094"/>
                <a:gd name="connsiteY21" fmla="*/ 327286 h 552940"/>
                <a:gd name="connsiteX22" fmla="*/ 64648 w 415094"/>
                <a:gd name="connsiteY22" fmla="*/ 333733 h 552940"/>
                <a:gd name="connsiteX23" fmla="*/ 51718 w 415094"/>
                <a:gd name="connsiteY23" fmla="*/ 327286 h 552940"/>
                <a:gd name="connsiteX24" fmla="*/ 350446 w 415094"/>
                <a:gd name="connsiteY24" fmla="*/ 224130 h 552940"/>
                <a:gd name="connsiteX25" fmla="*/ 371457 w 415094"/>
                <a:gd name="connsiteY25" fmla="*/ 304720 h 552940"/>
                <a:gd name="connsiteX26" fmla="*/ 366608 w 415094"/>
                <a:gd name="connsiteY26" fmla="*/ 320839 h 552940"/>
                <a:gd name="connsiteX27" fmla="*/ 415094 w 415094"/>
                <a:gd name="connsiteY27" fmla="*/ 346628 h 552940"/>
                <a:gd name="connsiteX28" fmla="*/ 415094 w 415094"/>
                <a:gd name="connsiteY28" fmla="*/ 527151 h 552940"/>
                <a:gd name="connsiteX29" fmla="*/ 350446 w 415094"/>
                <a:gd name="connsiteY29" fmla="*/ 552940 h 552940"/>
                <a:gd name="connsiteX30" fmla="*/ 285798 w 415094"/>
                <a:gd name="connsiteY30" fmla="*/ 527151 h 552940"/>
                <a:gd name="connsiteX31" fmla="*/ 285798 w 415094"/>
                <a:gd name="connsiteY31" fmla="*/ 346628 h 552940"/>
                <a:gd name="connsiteX32" fmla="*/ 332668 w 415094"/>
                <a:gd name="connsiteY32" fmla="*/ 320839 h 552940"/>
                <a:gd name="connsiteX33" fmla="*/ 329436 w 415094"/>
                <a:gd name="connsiteY33" fmla="*/ 304720 h 552940"/>
                <a:gd name="connsiteX34" fmla="*/ 350446 w 415094"/>
                <a:gd name="connsiteY34" fmla="*/ 224130 h 552940"/>
                <a:gd name="connsiteX35" fmla="*/ 64648 w 415094"/>
                <a:gd name="connsiteY35" fmla="*/ 224130 h 552940"/>
                <a:gd name="connsiteX36" fmla="*/ 85658 w 415094"/>
                <a:gd name="connsiteY36" fmla="*/ 304720 h 552940"/>
                <a:gd name="connsiteX37" fmla="*/ 80810 w 415094"/>
                <a:gd name="connsiteY37" fmla="*/ 320839 h 552940"/>
                <a:gd name="connsiteX38" fmla="*/ 129296 w 415094"/>
                <a:gd name="connsiteY38" fmla="*/ 346628 h 552940"/>
                <a:gd name="connsiteX39" fmla="*/ 129296 w 415094"/>
                <a:gd name="connsiteY39" fmla="*/ 527151 h 552940"/>
                <a:gd name="connsiteX40" fmla="*/ 64648 w 415094"/>
                <a:gd name="connsiteY40" fmla="*/ 552940 h 552940"/>
                <a:gd name="connsiteX41" fmla="*/ 0 w 415094"/>
                <a:gd name="connsiteY41" fmla="*/ 527151 h 552940"/>
                <a:gd name="connsiteX42" fmla="*/ 0 w 415094"/>
                <a:gd name="connsiteY42" fmla="*/ 346628 h 552940"/>
                <a:gd name="connsiteX43" fmla="*/ 46870 w 415094"/>
                <a:gd name="connsiteY43" fmla="*/ 320839 h 552940"/>
                <a:gd name="connsiteX44" fmla="*/ 42021 w 415094"/>
                <a:gd name="connsiteY44" fmla="*/ 304720 h 552940"/>
                <a:gd name="connsiteX45" fmla="*/ 64648 w 415094"/>
                <a:gd name="connsiteY45" fmla="*/ 224130 h 552940"/>
                <a:gd name="connsiteX46" fmla="*/ 206770 w 415094"/>
                <a:gd name="connsiteY46" fmla="*/ 114526 h 552940"/>
                <a:gd name="connsiteX47" fmla="*/ 245637 w 415094"/>
                <a:gd name="connsiteY47" fmla="*/ 124243 h 552940"/>
                <a:gd name="connsiteX48" fmla="*/ 206770 w 415094"/>
                <a:gd name="connsiteY48" fmla="*/ 133960 h 552940"/>
                <a:gd name="connsiteX49" fmla="*/ 167903 w 415094"/>
                <a:gd name="connsiteY49" fmla="*/ 124243 h 552940"/>
                <a:gd name="connsiteX50" fmla="*/ 206770 w 415094"/>
                <a:gd name="connsiteY50" fmla="*/ 114526 h 552940"/>
                <a:gd name="connsiteX51" fmla="*/ 193866 w 415094"/>
                <a:gd name="connsiteY51" fmla="*/ 103172 h 552940"/>
                <a:gd name="connsiteX52" fmla="*/ 150316 w 415094"/>
                <a:gd name="connsiteY52" fmla="*/ 120905 h 552940"/>
                <a:gd name="connsiteX53" fmla="*/ 206769 w 415094"/>
                <a:gd name="connsiteY53" fmla="*/ 140250 h 552940"/>
                <a:gd name="connsiteX54" fmla="*/ 264836 w 415094"/>
                <a:gd name="connsiteY54" fmla="*/ 120905 h 552940"/>
                <a:gd name="connsiteX55" fmla="*/ 219673 w 415094"/>
                <a:gd name="connsiteY55" fmla="*/ 103172 h 552940"/>
                <a:gd name="connsiteX56" fmla="*/ 206769 w 415094"/>
                <a:gd name="connsiteY56" fmla="*/ 109621 h 552940"/>
                <a:gd name="connsiteX57" fmla="*/ 193866 w 415094"/>
                <a:gd name="connsiteY57" fmla="*/ 103172 h 552940"/>
                <a:gd name="connsiteX58" fmla="*/ 206769 w 415094"/>
                <a:gd name="connsiteY58" fmla="*/ 0 h 552940"/>
                <a:gd name="connsiteX59" fmla="*/ 229351 w 415094"/>
                <a:gd name="connsiteY59" fmla="*/ 80603 h 552940"/>
                <a:gd name="connsiteX60" fmla="*/ 224512 w 415094"/>
                <a:gd name="connsiteY60" fmla="*/ 96724 h 552940"/>
                <a:gd name="connsiteX61" fmla="*/ 271288 w 415094"/>
                <a:gd name="connsiteY61" fmla="*/ 120905 h 552940"/>
                <a:gd name="connsiteX62" fmla="*/ 271288 w 415094"/>
                <a:gd name="connsiteY62" fmla="*/ 325638 h 552940"/>
                <a:gd name="connsiteX63" fmla="*/ 264836 w 415094"/>
                <a:gd name="connsiteY63" fmla="*/ 346595 h 552940"/>
                <a:gd name="connsiteX64" fmla="*/ 264836 w 415094"/>
                <a:gd name="connsiteY64" fmla="*/ 527147 h 552940"/>
                <a:gd name="connsiteX65" fmla="*/ 266449 w 415094"/>
                <a:gd name="connsiteY65" fmla="*/ 536820 h 552940"/>
                <a:gd name="connsiteX66" fmla="*/ 206769 w 415094"/>
                <a:gd name="connsiteY66" fmla="*/ 552940 h 552940"/>
                <a:gd name="connsiteX67" fmla="*/ 147090 w 415094"/>
                <a:gd name="connsiteY67" fmla="*/ 536820 h 552940"/>
                <a:gd name="connsiteX68" fmla="*/ 150316 w 415094"/>
                <a:gd name="connsiteY68" fmla="*/ 527147 h 552940"/>
                <a:gd name="connsiteX69" fmla="*/ 150316 w 415094"/>
                <a:gd name="connsiteY69" fmla="*/ 346595 h 552940"/>
                <a:gd name="connsiteX70" fmla="*/ 142251 w 415094"/>
                <a:gd name="connsiteY70" fmla="*/ 325638 h 552940"/>
                <a:gd name="connsiteX71" fmla="*/ 142251 w 415094"/>
                <a:gd name="connsiteY71" fmla="*/ 120905 h 552940"/>
                <a:gd name="connsiteX72" fmla="*/ 189027 w 415094"/>
                <a:gd name="connsiteY72" fmla="*/ 96724 h 552940"/>
                <a:gd name="connsiteX73" fmla="*/ 185801 w 415094"/>
                <a:gd name="connsiteY73" fmla="*/ 80603 h 552940"/>
                <a:gd name="connsiteX74" fmla="*/ 206769 w 415094"/>
                <a:gd name="connsiteY74" fmla="*/ 0 h 55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5094" h="552940">
                  <a:moveTo>
                    <a:pt x="350446" y="338656"/>
                  </a:moveTo>
                  <a:cubicBezTo>
                    <a:pt x="371840" y="338656"/>
                    <a:pt x="389183" y="342948"/>
                    <a:pt x="389183" y="348243"/>
                  </a:cubicBezTo>
                  <a:cubicBezTo>
                    <a:pt x="389183" y="353538"/>
                    <a:pt x="371840" y="357830"/>
                    <a:pt x="350446" y="357830"/>
                  </a:cubicBezTo>
                  <a:cubicBezTo>
                    <a:pt x="329052" y="357830"/>
                    <a:pt x="311709" y="353538"/>
                    <a:pt x="311709" y="348243"/>
                  </a:cubicBezTo>
                  <a:cubicBezTo>
                    <a:pt x="311709" y="342948"/>
                    <a:pt x="329052" y="338656"/>
                    <a:pt x="350446" y="338656"/>
                  </a:cubicBezTo>
                  <a:close/>
                  <a:moveTo>
                    <a:pt x="64648" y="338656"/>
                  </a:moveTo>
                  <a:cubicBezTo>
                    <a:pt x="86042" y="338656"/>
                    <a:pt x="103385" y="342948"/>
                    <a:pt x="103385" y="348243"/>
                  </a:cubicBezTo>
                  <a:cubicBezTo>
                    <a:pt x="103385" y="353538"/>
                    <a:pt x="86042" y="357830"/>
                    <a:pt x="64648" y="357830"/>
                  </a:cubicBezTo>
                  <a:cubicBezTo>
                    <a:pt x="43254" y="357830"/>
                    <a:pt x="25911" y="353538"/>
                    <a:pt x="25911" y="348243"/>
                  </a:cubicBezTo>
                  <a:cubicBezTo>
                    <a:pt x="25911" y="342948"/>
                    <a:pt x="43254" y="338656"/>
                    <a:pt x="64648" y="338656"/>
                  </a:cubicBezTo>
                  <a:close/>
                  <a:moveTo>
                    <a:pt x="337517" y="327286"/>
                  </a:moveTo>
                  <a:cubicBezTo>
                    <a:pt x="308425" y="330509"/>
                    <a:pt x="293879" y="340181"/>
                    <a:pt x="293879" y="346628"/>
                  </a:cubicBezTo>
                  <a:cubicBezTo>
                    <a:pt x="293879" y="351464"/>
                    <a:pt x="313274" y="364358"/>
                    <a:pt x="350446" y="364358"/>
                  </a:cubicBezTo>
                  <a:cubicBezTo>
                    <a:pt x="387619" y="364358"/>
                    <a:pt x="407013" y="351464"/>
                    <a:pt x="407013" y="346628"/>
                  </a:cubicBezTo>
                  <a:cubicBezTo>
                    <a:pt x="407013" y="340181"/>
                    <a:pt x="392467" y="330509"/>
                    <a:pt x="361760" y="327286"/>
                  </a:cubicBezTo>
                  <a:cubicBezTo>
                    <a:pt x="358527" y="332121"/>
                    <a:pt x="355295" y="333733"/>
                    <a:pt x="350446" y="333733"/>
                  </a:cubicBezTo>
                  <a:cubicBezTo>
                    <a:pt x="345598" y="333733"/>
                    <a:pt x="340749" y="332121"/>
                    <a:pt x="337517" y="327286"/>
                  </a:cubicBezTo>
                  <a:close/>
                  <a:moveTo>
                    <a:pt x="51718" y="327286"/>
                  </a:moveTo>
                  <a:cubicBezTo>
                    <a:pt x="22627" y="330509"/>
                    <a:pt x="6465" y="340181"/>
                    <a:pt x="6465" y="346628"/>
                  </a:cubicBezTo>
                  <a:cubicBezTo>
                    <a:pt x="6465" y="351464"/>
                    <a:pt x="27475" y="364358"/>
                    <a:pt x="64648" y="364358"/>
                  </a:cubicBezTo>
                  <a:cubicBezTo>
                    <a:pt x="101820" y="364358"/>
                    <a:pt x="121215" y="351464"/>
                    <a:pt x="121215" y="346628"/>
                  </a:cubicBezTo>
                  <a:cubicBezTo>
                    <a:pt x="121215" y="340181"/>
                    <a:pt x="105053" y="330509"/>
                    <a:pt x="75961" y="327286"/>
                  </a:cubicBezTo>
                  <a:cubicBezTo>
                    <a:pt x="72729" y="332121"/>
                    <a:pt x="69496" y="333733"/>
                    <a:pt x="64648" y="333733"/>
                  </a:cubicBezTo>
                  <a:cubicBezTo>
                    <a:pt x="59799" y="333733"/>
                    <a:pt x="54951" y="332121"/>
                    <a:pt x="51718" y="327286"/>
                  </a:cubicBezTo>
                  <a:close/>
                  <a:moveTo>
                    <a:pt x="350446" y="224130"/>
                  </a:moveTo>
                  <a:cubicBezTo>
                    <a:pt x="368224" y="264425"/>
                    <a:pt x="374689" y="286990"/>
                    <a:pt x="371457" y="304720"/>
                  </a:cubicBezTo>
                  <a:cubicBezTo>
                    <a:pt x="371457" y="311168"/>
                    <a:pt x="368224" y="316003"/>
                    <a:pt x="366608" y="320839"/>
                  </a:cubicBezTo>
                  <a:cubicBezTo>
                    <a:pt x="394084" y="324062"/>
                    <a:pt x="415094" y="333733"/>
                    <a:pt x="415094" y="346628"/>
                  </a:cubicBezTo>
                  <a:lnTo>
                    <a:pt x="415094" y="527151"/>
                  </a:lnTo>
                  <a:cubicBezTo>
                    <a:pt x="415094" y="541658"/>
                    <a:pt x="386003" y="552940"/>
                    <a:pt x="350446" y="552940"/>
                  </a:cubicBezTo>
                  <a:cubicBezTo>
                    <a:pt x="314890" y="552940"/>
                    <a:pt x="285798" y="541658"/>
                    <a:pt x="285798" y="527151"/>
                  </a:cubicBezTo>
                  <a:lnTo>
                    <a:pt x="285798" y="346628"/>
                  </a:lnTo>
                  <a:cubicBezTo>
                    <a:pt x="285798" y="333733"/>
                    <a:pt x="305192" y="324062"/>
                    <a:pt x="332668" y="320839"/>
                  </a:cubicBezTo>
                  <a:cubicBezTo>
                    <a:pt x="331052" y="316003"/>
                    <a:pt x="329436" y="311168"/>
                    <a:pt x="329436" y="304720"/>
                  </a:cubicBezTo>
                  <a:cubicBezTo>
                    <a:pt x="329436" y="275708"/>
                    <a:pt x="343981" y="270872"/>
                    <a:pt x="350446" y="224130"/>
                  </a:cubicBezTo>
                  <a:close/>
                  <a:moveTo>
                    <a:pt x="64648" y="224130"/>
                  </a:moveTo>
                  <a:cubicBezTo>
                    <a:pt x="80810" y="264425"/>
                    <a:pt x="87275" y="286990"/>
                    <a:pt x="85658" y="304720"/>
                  </a:cubicBezTo>
                  <a:cubicBezTo>
                    <a:pt x="84042" y="311168"/>
                    <a:pt x="82426" y="316003"/>
                    <a:pt x="80810" y="320839"/>
                  </a:cubicBezTo>
                  <a:cubicBezTo>
                    <a:pt x="108285" y="324062"/>
                    <a:pt x="129296" y="333733"/>
                    <a:pt x="129296" y="346628"/>
                  </a:cubicBezTo>
                  <a:lnTo>
                    <a:pt x="129296" y="527151"/>
                  </a:lnTo>
                  <a:cubicBezTo>
                    <a:pt x="129296" y="541658"/>
                    <a:pt x="100204" y="552940"/>
                    <a:pt x="64648" y="552940"/>
                  </a:cubicBezTo>
                  <a:cubicBezTo>
                    <a:pt x="29091" y="552940"/>
                    <a:pt x="0" y="541658"/>
                    <a:pt x="0" y="527151"/>
                  </a:cubicBezTo>
                  <a:lnTo>
                    <a:pt x="0" y="346628"/>
                  </a:lnTo>
                  <a:cubicBezTo>
                    <a:pt x="0" y="333733"/>
                    <a:pt x="19394" y="324062"/>
                    <a:pt x="46870" y="320839"/>
                  </a:cubicBezTo>
                  <a:cubicBezTo>
                    <a:pt x="43637" y="316003"/>
                    <a:pt x="42021" y="311168"/>
                    <a:pt x="42021" y="304720"/>
                  </a:cubicBezTo>
                  <a:cubicBezTo>
                    <a:pt x="42021" y="275708"/>
                    <a:pt x="58183" y="270872"/>
                    <a:pt x="64648" y="224130"/>
                  </a:cubicBezTo>
                  <a:close/>
                  <a:moveTo>
                    <a:pt x="206770" y="114526"/>
                  </a:moveTo>
                  <a:cubicBezTo>
                    <a:pt x="228236" y="114526"/>
                    <a:pt x="245637" y="118876"/>
                    <a:pt x="245637" y="124243"/>
                  </a:cubicBezTo>
                  <a:cubicBezTo>
                    <a:pt x="245637" y="129610"/>
                    <a:pt x="228236" y="133960"/>
                    <a:pt x="206770" y="133960"/>
                  </a:cubicBezTo>
                  <a:cubicBezTo>
                    <a:pt x="185304" y="133960"/>
                    <a:pt x="167903" y="129610"/>
                    <a:pt x="167903" y="124243"/>
                  </a:cubicBezTo>
                  <a:cubicBezTo>
                    <a:pt x="167903" y="118876"/>
                    <a:pt x="185304" y="114526"/>
                    <a:pt x="206770" y="114526"/>
                  </a:cubicBezTo>
                  <a:close/>
                  <a:moveTo>
                    <a:pt x="193866" y="103172"/>
                  </a:moveTo>
                  <a:cubicBezTo>
                    <a:pt x="166445" y="106396"/>
                    <a:pt x="150316" y="116069"/>
                    <a:pt x="150316" y="120905"/>
                  </a:cubicBezTo>
                  <a:cubicBezTo>
                    <a:pt x="150316" y="127353"/>
                    <a:pt x="169671" y="140250"/>
                    <a:pt x="206769" y="140250"/>
                  </a:cubicBezTo>
                  <a:cubicBezTo>
                    <a:pt x="243867" y="140250"/>
                    <a:pt x="264836" y="127353"/>
                    <a:pt x="264836" y="120905"/>
                  </a:cubicBezTo>
                  <a:cubicBezTo>
                    <a:pt x="264836" y="116069"/>
                    <a:pt x="248706" y="106396"/>
                    <a:pt x="219673" y="103172"/>
                  </a:cubicBezTo>
                  <a:cubicBezTo>
                    <a:pt x="216447" y="106396"/>
                    <a:pt x="211608" y="109621"/>
                    <a:pt x="206769" y="109621"/>
                  </a:cubicBezTo>
                  <a:cubicBezTo>
                    <a:pt x="201930" y="109621"/>
                    <a:pt x="198704" y="106396"/>
                    <a:pt x="193866" y="103172"/>
                  </a:cubicBezTo>
                  <a:close/>
                  <a:moveTo>
                    <a:pt x="206769" y="0"/>
                  </a:moveTo>
                  <a:cubicBezTo>
                    <a:pt x="224512" y="40302"/>
                    <a:pt x="230964" y="62870"/>
                    <a:pt x="229351" y="80603"/>
                  </a:cubicBezTo>
                  <a:cubicBezTo>
                    <a:pt x="227738" y="87052"/>
                    <a:pt x="226125" y="91888"/>
                    <a:pt x="224512" y="96724"/>
                  </a:cubicBezTo>
                  <a:cubicBezTo>
                    <a:pt x="251932" y="99948"/>
                    <a:pt x="271288" y="109621"/>
                    <a:pt x="271288" y="120905"/>
                  </a:cubicBezTo>
                  <a:lnTo>
                    <a:pt x="271288" y="325638"/>
                  </a:lnTo>
                  <a:cubicBezTo>
                    <a:pt x="268062" y="332086"/>
                    <a:pt x="264836" y="338534"/>
                    <a:pt x="264836" y="346595"/>
                  </a:cubicBezTo>
                  <a:lnTo>
                    <a:pt x="264836" y="527147"/>
                  </a:lnTo>
                  <a:cubicBezTo>
                    <a:pt x="264836" y="530371"/>
                    <a:pt x="266449" y="533595"/>
                    <a:pt x="266449" y="536820"/>
                  </a:cubicBezTo>
                  <a:cubicBezTo>
                    <a:pt x="256771" y="546492"/>
                    <a:pt x="234190" y="552940"/>
                    <a:pt x="206769" y="552940"/>
                  </a:cubicBezTo>
                  <a:cubicBezTo>
                    <a:pt x="180962" y="552940"/>
                    <a:pt x="158380" y="546492"/>
                    <a:pt x="147090" y="536820"/>
                  </a:cubicBezTo>
                  <a:cubicBezTo>
                    <a:pt x="148703" y="533595"/>
                    <a:pt x="150316" y="530371"/>
                    <a:pt x="150316" y="527147"/>
                  </a:cubicBezTo>
                  <a:lnTo>
                    <a:pt x="150316" y="346595"/>
                  </a:lnTo>
                  <a:cubicBezTo>
                    <a:pt x="150316" y="338534"/>
                    <a:pt x="147090" y="332086"/>
                    <a:pt x="142251" y="325638"/>
                  </a:cubicBezTo>
                  <a:lnTo>
                    <a:pt x="142251" y="120905"/>
                  </a:lnTo>
                  <a:cubicBezTo>
                    <a:pt x="142251" y="109621"/>
                    <a:pt x="163219" y="99948"/>
                    <a:pt x="189027" y="96724"/>
                  </a:cubicBezTo>
                  <a:cubicBezTo>
                    <a:pt x="187414" y="91888"/>
                    <a:pt x="185801" y="87052"/>
                    <a:pt x="185801" y="80603"/>
                  </a:cubicBezTo>
                  <a:cubicBezTo>
                    <a:pt x="185801" y="51586"/>
                    <a:pt x="200317" y="46750"/>
                    <a:pt x="206769" y="0"/>
                  </a:cubicBezTo>
                  <a:close/>
                </a:path>
              </a:pathLst>
            </a:custGeom>
            <a:solidFill>
              <a:schemeClr val="tx1">
                <a:lumMod val="65000"/>
                <a:lumOff val="35000"/>
              </a:schemeClr>
            </a:solidFill>
            <a:ln>
              <a:noFill/>
            </a:ln>
          </p:spPr>
          <p:txBody>
            <a:bodyPr/>
            <a:lstStyle/>
            <a:p>
              <a:endParaRPr lang="zh-CN" altLang="en-US">
                <a:cs typeface="+mn-ea"/>
                <a:sym typeface="+mn-lt"/>
              </a:endParaRPr>
            </a:p>
          </p:txBody>
        </p:sp>
      </p:grpSp>
      <p:sp>
        <p:nvSpPr>
          <p:cNvPr id="24" name="Shape 442"/>
          <p:cNvSpPr/>
          <p:nvPr/>
        </p:nvSpPr>
        <p:spPr>
          <a:xfrm>
            <a:off x="4247755"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初涉江湖</a:t>
            </a:r>
            <a:r>
              <a:rPr lang="en-US" altLang="zh-CN" b="1" kern="0" dirty="0">
                <a:latin typeface="+mn-lt"/>
                <a:ea typeface="+mn-ea"/>
                <a:cs typeface="+mn-ea"/>
                <a:sym typeface="+mn-lt"/>
              </a:rPr>
              <a:t>-</a:t>
            </a:r>
            <a:r>
              <a:rPr lang="zh-CN" altLang="en-US" b="1" kern="0" dirty="0">
                <a:latin typeface="+mn-lt"/>
                <a:ea typeface="+mn-ea"/>
                <a:cs typeface="+mn-ea"/>
                <a:sym typeface="+mn-lt"/>
              </a:rPr>
              <a:t>舞台绽放</a:t>
            </a:r>
            <a:endParaRPr lang="zh-CN" altLang="en-US" b="1" kern="0" dirty="0">
              <a:latin typeface="+mn-lt"/>
              <a:ea typeface="+mn-ea"/>
              <a:cs typeface="+mn-ea"/>
              <a:sym typeface="+mn-lt"/>
            </a:endParaRPr>
          </a:p>
        </p:txBody>
      </p:sp>
      <p:sp>
        <p:nvSpPr>
          <p:cNvPr id="30" name="Shape 442"/>
          <p:cNvSpPr/>
          <p:nvPr/>
        </p:nvSpPr>
        <p:spPr>
          <a:xfrm>
            <a:off x="7319694"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闭关入定</a:t>
            </a:r>
            <a:r>
              <a:rPr lang="en-US" altLang="zh-CN" b="1" kern="0" dirty="0">
                <a:latin typeface="+mn-lt"/>
                <a:ea typeface="+mn-ea"/>
                <a:cs typeface="+mn-ea"/>
                <a:sym typeface="+mn-lt"/>
              </a:rPr>
              <a:t>-</a:t>
            </a:r>
            <a:r>
              <a:rPr lang="zh-CN" altLang="en-US" b="1" kern="0" dirty="0">
                <a:latin typeface="+mn-lt"/>
                <a:ea typeface="+mn-ea"/>
                <a:cs typeface="+mn-ea"/>
                <a:sym typeface="+mn-lt"/>
              </a:rPr>
              <a:t>知行合一</a:t>
            </a:r>
            <a:endParaRPr lang="zh-CN" altLang="en-US" b="1" kern="0" dirty="0">
              <a:latin typeface="+mn-lt"/>
              <a:ea typeface="+mn-ea"/>
              <a:cs typeface="+mn-ea"/>
              <a:sym typeface="+mn-lt"/>
            </a:endParaRPr>
          </a:p>
        </p:txBody>
      </p:sp>
      <p:sp>
        <p:nvSpPr>
          <p:cNvPr id="31" name="plane_110722"/>
          <p:cNvSpPr>
            <a:spLocks noChangeAspect="1"/>
          </p:cNvSpPr>
          <p:nvPr/>
        </p:nvSpPr>
        <p:spPr bwMode="auto">
          <a:xfrm>
            <a:off x="5263710" y="4318641"/>
            <a:ext cx="609685" cy="608783"/>
          </a:xfrm>
          <a:custGeom>
            <a:avLst/>
            <a:gdLst>
              <a:gd name="T0" fmla="*/ 2750 w 3602"/>
              <a:gd name="T1" fmla="*/ 1341 h 3602"/>
              <a:gd name="T2" fmla="*/ 3461 w 3602"/>
              <a:gd name="T3" fmla="*/ 629 h 3602"/>
              <a:gd name="T4" fmla="*/ 3462 w 3602"/>
              <a:gd name="T5" fmla="*/ 131 h 3602"/>
              <a:gd name="T6" fmla="*/ 2978 w 3602"/>
              <a:gd name="T7" fmla="*/ 135 h 3602"/>
              <a:gd name="T8" fmla="*/ 2261 w 3602"/>
              <a:gd name="T9" fmla="*/ 853 h 3602"/>
              <a:gd name="T10" fmla="*/ 451 w 3602"/>
              <a:gd name="T11" fmla="*/ 147 h 3602"/>
              <a:gd name="T12" fmla="*/ 79 w 3602"/>
              <a:gd name="T13" fmla="*/ 276 h 3602"/>
              <a:gd name="T14" fmla="*/ 123 w 3602"/>
              <a:gd name="T15" fmla="*/ 667 h 3602"/>
              <a:gd name="T16" fmla="*/ 1495 w 3602"/>
              <a:gd name="T17" fmla="*/ 1618 h 3602"/>
              <a:gd name="T18" fmla="*/ 642 w 3602"/>
              <a:gd name="T19" fmla="*/ 2472 h 3602"/>
              <a:gd name="T20" fmla="*/ 196 w 3602"/>
              <a:gd name="T21" fmla="*/ 2470 h 3602"/>
              <a:gd name="T22" fmla="*/ 38 w 3602"/>
              <a:gd name="T23" fmla="*/ 2611 h 3602"/>
              <a:gd name="T24" fmla="*/ 132 w 3602"/>
              <a:gd name="T25" fmla="*/ 2776 h 3602"/>
              <a:gd name="T26" fmla="*/ 342 w 3602"/>
              <a:gd name="T27" fmla="*/ 2876 h 3602"/>
              <a:gd name="T28" fmla="*/ 727 w 3602"/>
              <a:gd name="T29" fmla="*/ 3260 h 3602"/>
              <a:gd name="T30" fmla="*/ 828 w 3602"/>
              <a:gd name="T31" fmla="*/ 3474 h 3602"/>
              <a:gd name="T32" fmla="*/ 973 w 3602"/>
              <a:gd name="T33" fmla="*/ 3566 h 3602"/>
              <a:gd name="T34" fmla="*/ 1007 w 3602"/>
              <a:gd name="T35" fmla="*/ 3562 h 3602"/>
              <a:gd name="T36" fmla="*/ 1133 w 3602"/>
              <a:gd name="T37" fmla="*/ 3407 h 3602"/>
              <a:gd name="T38" fmla="*/ 1135 w 3602"/>
              <a:gd name="T39" fmla="*/ 2956 h 3602"/>
              <a:gd name="T40" fmla="*/ 1984 w 3602"/>
              <a:gd name="T41" fmla="*/ 2107 h 3602"/>
              <a:gd name="T42" fmla="*/ 2935 w 3602"/>
              <a:gd name="T43" fmla="*/ 3480 h 3602"/>
              <a:gd name="T44" fmla="*/ 3327 w 3602"/>
              <a:gd name="T45" fmla="*/ 3523 h 3602"/>
              <a:gd name="T46" fmla="*/ 3455 w 3602"/>
              <a:gd name="T47" fmla="*/ 3151 h 3602"/>
              <a:gd name="T48" fmla="*/ 2750 w 3602"/>
              <a:gd name="T49" fmla="*/ 1341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2" h="3602">
                <a:moveTo>
                  <a:pt x="2750" y="1341"/>
                </a:moveTo>
                <a:lnTo>
                  <a:pt x="3461" y="629"/>
                </a:lnTo>
                <a:cubicBezTo>
                  <a:pt x="3598" y="492"/>
                  <a:pt x="3602" y="265"/>
                  <a:pt x="3462" y="131"/>
                </a:cubicBezTo>
                <a:cubicBezTo>
                  <a:pt x="3327" y="0"/>
                  <a:pt x="3112" y="2"/>
                  <a:pt x="2978" y="135"/>
                </a:cubicBezTo>
                <a:lnTo>
                  <a:pt x="2261" y="853"/>
                </a:lnTo>
                <a:lnTo>
                  <a:pt x="451" y="147"/>
                </a:lnTo>
                <a:cubicBezTo>
                  <a:pt x="312" y="98"/>
                  <a:pt x="158" y="151"/>
                  <a:pt x="79" y="276"/>
                </a:cubicBezTo>
                <a:cubicBezTo>
                  <a:pt x="0" y="400"/>
                  <a:pt x="18" y="563"/>
                  <a:pt x="123" y="667"/>
                </a:cubicBezTo>
                <a:lnTo>
                  <a:pt x="1495" y="1618"/>
                </a:lnTo>
                <a:lnTo>
                  <a:pt x="642" y="2472"/>
                </a:lnTo>
                <a:lnTo>
                  <a:pt x="196" y="2470"/>
                </a:lnTo>
                <a:cubicBezTo>
                  <a:pt x="116" y="2470"/>
                  <a:pt x="47" y="2530"/>
                  <a:pt x="38" y="2611"/>
                </a:cubicBezTo>
                <a:cubicBezTo>
                  <a:pt x="29" y="2680"/>
                  <a:pt x="69" y="2746"/>
                  <a:pt x="132" y="2776"/>
                </a:cubicBezTo>
                <a:lnTo>
                  <a:pt x="342" y="2876"/>
                </a:lnTo>
                <a:cubicBezTo>
                  <a:pt x="511" y="2956"/>
                  <a:pt x="647" y="3091"/>
                  <a:pt x="727" y="3260"/>
                </a:cubicBezTo>
                <a:lnTo>
                  <a:pt x="828" y="3474"/>
                </a:lnTo>
                <a:cubicBezTo>
                  <a:pt x="855" y="3531"/>
                  <a:pt x="912" y="3566"/>
                  <a:pt x="973" y="3566"/>
                </a:cubicBezTo>
                <a:cubicBezTo>
                  <a:pt x="984" y="3566"/>
                  <a:pt x="996" y="3564"/>
                  <a:pt x="1007" y="3562"/>
                </a:cubicBezTo>
                <a:cubicBezTo>
                  <a:pt x="1080" y="3546"/>
                  <a:pt x="1132" y="3481"/>
                  <a:pt x="1133" y="3407"/>
                </a:cubicBezTo>
                <a:lnTo>
                  <a:pt x="1135" y="2956"/>
                </a:lnTo>
                <a:lnTo>
                  <a:pt x="1984" y="2107"/>
                </a:lnTo>
                <a:lnTo>
                  <a:pt x="2935" y="3480"/>
                </a:lnTo>
                <a:cubicBezTo>
                  <a:pt x="3039" y="3584"/>
                  <a:pt x="3202" y="3602"/>
                  <a:pt x="3327" y="3523"/>
                </a:cubicBezTo>
                <a:cubicBezTo>
                  <a:pt x="3451" y="3444"/>
                  <a:pt x="3504" y="3290"/>
                  <a:pt x="3455" y="3151"/>
                </a:cubicBezTo>
                <a:lnTo>
                  <a:pt x="2750" y="1341"/>
                </a:lnTo>
                <a:close/>
              </a:path>
            </a:pathLst>
          </a:custGeom>
          <a:solidFill>
            <a:srgbClr val="FFC000"/>
          </a:solidFill>
          <a:ln>
            <a:noFill/>
          </a:ln>
        </p:spPr>
        <p:txBody>
          <a:bodyPr/>
          <a:lstStyle/>
          <a:p>
            <a:endParaRPr lang="zh-CN" altLang="en-US">
              <a:cs typeface="+mn-ea"/>
              <a:sym typeface="+mn-lt"/>
            </a:endParaRPr>
          </a:p>
        </p:txBody>
      </p:sp>
      <p:sp>
        <p:nvSpPr>
          <p:cNvPr id="32" name="fist_231415"/>
          <p:cNvSpPr>
            <a:spLocks noChangeAspect="1"/>
          </p:cNvSpPr>
          <p:nvPr/>
        </p:nvSpPr>
        <p:spPr bwMode="auto">
          <a:xfrm>
            <a:off x="8353028" y="4400989"/>
            <a:ext cx="609685" cy="504854"/>
          </a:xfrm>
          <a:custGeom>
            <a:avLst/>
            <a:gdLst>
              <a:gd name="T0" fmla="*/ 6730 w 6912"/>
              <a:gd name="T1" fmla="*/ 2361 h 5732"/>
              <a:gd name="T2" fmla="*/ 6233 w 6912"/>
              <a:gd name="T3" fmla="*/ 1100 h 5732"/>
              <a:gd name="T4" fmla="*/ 5408 w 6912"/>
              <a:gd name="T5" fmla="*/ 253 h 5732"/>
              <a:gd name="T6" fmla="*/ 4679 w 6912"/>
              <a:gd name="T7" fmla="*/ 661 h 5732"/>
              <a:gd name="T8" fmla="*/ 3824 w 6912"/>
              <a:gd name="T9" fmla="*/ 0 h 5732"/>
              <a:gd name="T10" fmla="*/ 2327 w 6912"/>
              <a:gd name="T11" fmla="*/ 253 h 5732"/>
              <a:gd name="T12" fmla="*/ 1461 w 6912"/>
              <a:gd name="T13" fmla="*/ 944 h 5732"/>
              <a:gd name="T14" fmla="*/ 170 w 6912"/>
              <a:gd name="T15" fmla="*/ 1405 h 5732"/>
              <a:gd name="T16" fmla="*/ 172 w 6912"/>
              <a:gd name="T17" fmla="*/ 3744 h 5732"/>
              <a:gd name="T18" fmla="*/ 1503 w 6912"/>
              <a:gd name="T19" fmla="*/ 4056 h 5732"/>
              <a:gd name="T20" fmla="*/ 2327 w 6912"/>
              <a:gd name="T21" fmla="*/ 4551 h 5732"/>
              <a:gd name="T22" fmla="*/ 3238 w 6912"/>
              <a:gd name="T23" fmla="*/ 4590 h 5732"/>
              <a:gd name="T24" fmla="*/ 3219 w 6912"/>
              <a:gd name="T25" fmla="*/ 5183 h 5732"/>
              <a:gd name="T26" fmla="*/ 4256 w 6912"/>
              <a:gd name="T27" fmla="*/ 5694 h 5732"/>
              <a:gd name="T28" fmla="*/ 6731 w 6912"/>
              <a:gd name="T29" fmla="*/ 4269 h 5732"/>
              <a:gd name="T30" fmla="*/ 6110 w 6912"/>
              <a:gd name="T31" fmla="*/ 2509 h 5732"/>
              <a:gd name="T32" fmla="*/ 6103 w 6912"/>
              <a:gd name="T33" fmla="*/ 2680 h 5732"/>
              <a:gd name="T34" fmla="*/ 6087 w 6912"/>
              <a:gd name="T35" fmla="*/ 2911 h 5732"/>
              <a:gd name="T36" fmla="*/ 6068 w 6912"/>
              <a:gd name="T37" fmla="*/ 3112 h 5732"/>
              <a:gd name="T38" fmla="*/ 6039 w 6912"/>
              <a:gd name="T39" fmla="*/ 3377 h 5732"/>
              <a:gd name="T40" fmla="*/ 5408 w 6912"/>
              <a:gd name="T41" fmla="*/ 4298 h 5732"/>
              <a:gd name="T42" fmla="*/ 4719 w 6912"/>
              <a:gd name="T43" fmla="*/ 3770 h 5732"/>
              <a:gd name="T44" fmla="*/ 4592 w 6912"/>
              <a:gd name="T45" fmla="*/ 2402 h 5732"/>
              <a:gd name="T46" fmla="*/ 4466 w 6912"/>
              <a:gd name="T47" fmla="*/ 3764 h 5732"/>
              <a:gd name="T48" fmla="*/ 4465 w 6912"/>
              <a:gd name="T49" fmla="*/ 3961 h 5732"/>
              <a:gd name="T50" fmla="*/ 3824 w 6912"/>
              <a:gd name="T51" fmla="*/ 4551 h 5732"/>
              <a:gd name="T52" fmla="*/ 3680 w 6912"/>
              <a:gd name="T53" fmla="*/ 4535 h 5732"/>
              <a:gd name="T54" fmla="*/ 3575 w 6912"/>
              <a:gd name="T55" fmla="*/ 4503 h 5732"/>
              <a:gd name="T56" fmla="*/ 3201 w 6912"/>
              <a:gd name="T57" fmla="*/ 2655 h 5732"/>
              <a:gd name="T58" fmla="*/ 2949 w 6912"/>
              <a:gd name="T59" fmla="*/ 2655 h 5732"/>
              <a:gd name="T60" fmla="*/ 2948 w 6912"/>
              <a:gd name="T61" fmla="*/ 3719 h 5732"/>
              <a:gd name="T62" fmla="*/ 2306 w 6912"/>
              <a:gd name="T63" fmla="*/ 4298 h 5732"/>
              <a:gd name="T64" fmla="*/ 1684 w 6912"/>
              <a:gd name="T65" fmla="*/ 3668 h 5732"/>
              <a:gd name="T66" fmla="*/ 1684 w 6912"/>
              <a:gd name="T67" fmla="*/ 2655 h 5732"/>
              <a:gd name="T68" fmla="*/ 1432 w 6912"/>
              <a:gd name="T69" fmla="*/ 2655 h 5732"/>
              <a:gd name="T70" fmla="*/ 1431 w 6912"/>
              <a:gd name="T71" fmla="*/ 3582 h 5732"/>
              <a:gd name="T72" fmla="*/ 417 w 6912"/>
              <a:gd name="T73" fmla="*/ 3684 h 5732"/>
              <a:gd name="T74" fmla="*/ 415 w 6912"/>
              <a:gd name="T75" fmla="*/ 1469 h 5732"/>
              <a:gd name="T76" fmla="*/ 1320 w 6912"/>
              <a:gd name="T77" fmla="*/ 1198 h 5732"/>
              <a:gd name="T78" fmla="*/ 1559 w 6912"/>
              <a:gd name="T79" fmla="*/ 1264 h 5732"/>
              <a:gd name="T80" fmla="*/ 2306 w 6912"/>
              <a:gd name="T81" fmla="*/ 506 h 5732"/>
              <a:gd name="T82" fmla="*/ 2832 w 6912"/>
              <a:gd name="T83" fmla="*/ 933 h 5732"/>
              <a:gd name="T84" fmla="*/ 3076 w 6912"/>
              <a:gd name="T85" fmla="*/ 1011 h 5732"/>
              <a:gd name="T86" fmla="*/ 3824 w 6912"/>
              <a:gd name="T87" fmla="*/ 253 h 5732"/>
              <a:gd name="T88" fmla="*/ 4464 w 6912"/>
              <a:gd name="T89" fmla="*/ 891 h 5732"/>
              <a:gd name="T90" fmla="*/ 4719 w 6912"/>
              <a:gd name="T91" fmla="*/ 1011 h 5732"/>
              <a:gd name="T92" fmla="*/ 5292 w 6912"/>
              <a:gd name="T93" fmla="*/ 506 h 5732"/>
              <a:gd name="T94" fmla="*/ 5984 w 6912"/>
              <a:gd name="T95" fmla="*/ 1146 h 5732"/>
              <a:gd name="T96" fmla="*/ 6084 w 6912"/>
              <a:gd name="T97" fmla="*/ 1830 h 5732"/>
              <a:gd name="T98" fmla="*/ 6108 w 6912"/>
              <a:gd name="T99" fmla="*/ 2185 h 5732"/>
              <a:gd name="T100" fmla="*/ 6112 w 6912"/>
              <a:gd name="T101" fmla="*/ 2355 h 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2" h="5732">
                <a:moveTo>
                  <a:pt x="6732" y="2367"/>
                </a:moveTo>
                <a:cubicBezTo>
                  <a:pt x="6731" y="2365"/>
                  <a:pt x="6730" y="2363"/>
                  <a:pt x="6730" y="2361"/>
                </a:cubicBezTo>
                <a:cubicBezTo>
                  <a:pt x="6627" y="2055"/>
                  <a:pt x="6495" y="1845"/>
                  <a:pt x="6327" y="1719"/>
                </a:cubicBezTo>
                <a:cubicBezTo>
                  <a:pt x="6306" y="1528"/>
                  <a:pt x="6274" y="1327"/>
                  <a:pt x="6233" y="1100"/>
                </a:cubicBezTo>
                <a:cubicBezTo>
                  <a:pt x="6233" y="1099"/>
                  <a:pt x="6233" y="1099"/>
                  <a:pt x="6233" y="1098"/>
                </a:cubicBezTo>
                <a:cubicBezTo>
                  <a:pt x="6133" y="585"/>
                  <a:pt x="5809" y="253"/>
                  <a:pt x="5408" y="253"/>
                </a:cubicBezTo>
                <a:lnTo>
                  <a:pt x="5292" y="253"/>
                </a:lnTo>
                <a:cubicBezTo>
                  <a:pt x="5104" y="253"/>
                  <a:pt x="4857" y="329"/>
                  <a:pt x="4679" y="661"/>
                </a:cubicBezTo>
                <a:cubicBezTo>
                  <a:pt x="4568" y="286"/>
                  <a:pt x="4224" y="0"/>
                  <a:pt x="3842" y="0"/>
                </a:cubicBezTo>
                <a:lnTo>
                  <a:pt x="3824" y="0"/>
                </a:lnTo>
                <a:cubicBezTo>
                  <a:pt x="3439" y="0"/>
                  <a:pt x="3092" y="291"/>
                  <a:pt x="2984" y="671"/>
                </a:cubicBezTo>
                <a:cubicBezTo>
                  <a:pt x="2825" y="400"/>
                  <a:pt x="2596" y="253"/>
                  <a:pt x="2327" y="253"/>
                </a:cubicBezTo>
                <a:lnTo>
                  <a:pt x="2306" y="253"/>
                </a:lnTo>
                <a:cubicBezTo>
                  <a:pt x="1914" y="253"/>
                  <a:pt x="1562" y="554"/>
                  <a:pt x="1461" y="944"/>
                </a:cubicBezTo>
                <a:cubicBezTo>
                  <a:pt x="1315" y="737"/>
                  <a:pt x="1136" y="632"/>
                  <a:pt x="925" y="632"/>
                </a:cubicBezTo>
                <a:cubicBezTo>
                  <a:pt x="686" y="632"/>
                  <a:pt x="360" y="765"/>
                  <a:pt x="170" y="1405"/>
                </a:cubicBezTo>
                <a:cubicBezTo>
                  <a:pt x="16" y="2095"/>
                  <a:pt x="0" y="2796"/>
                  <a:pt x="121" y="3491"/>
                </a:cubicBezTo>
                <a:lnTo>
                  <a:pt x="172" y="3744"/>
                </a:lnTo>
                <a:cubicBezTo>
                  <a:pt x="283" y="4127"/>
                  <a:pt x="516" y="4298"/>
                  <a:pt x="925" y="4298"/>
                </a:cubicBezTo>
                <a:cubicBezTo>
                  <a:pt x="1162" y="4298"/>
                  <a:pt x="1367" y="4206"/>
                  <a:pt x="1503" y="4056"/>
                </a:cubicBezTo>
                <a:cubicBezTo>
                  <a:pt x="1637" y="4350"/>
                  <a:pt x="1942" y="4551"/>
                  <a:pt x="2306" y="4551"/>
                </a:cubicBezTo>
                <a:lnTo>
                  <a:pt x="2327" y="4551"/>
                </a:lnTo>
                <a:cubicBezTo>
                  <a:pt x="2605" y="4551"/>
                  <a:pt x="2845" y="4440"/>
                  <a:pt x="3003" y="4259"/>
                </a:cubicBezTo>
                <a:cubicBezTo>
                  <a:pt x="3052" y="4388"/>
                  <a:pt x="3134" y="4501"/>
                  <a:pt x="3238" y="4590"/>
                </a:cubicBezTo>
                <a:cubicBezTo>
                  <a:pt x="3224" y="4604"/>
                  <a:pt x="3213" y="4621"/>
                  <a:pt x="3207" y="4640"/>
                </a:cubicBezTo>
                <a:cubicBezTo>
                  <a:pt x="3157" y="4803"/>
                  <a:pt x="3161" y="5016"/>
                  <a:pt x="3219" y="5183"/>
                </a:cubicBezTo>
                <a:cubicBezTo>
                  <a:pt x="3336" y="5523"/>
                  <a:pt x="3649" y="5732"/>
                  <a:pt x="3999" y="5732"/>
                </a:cubicBezTo>
                <a:cubicBezTo>
                  <a:pt x="4083" y="5732"/>
                  <a:pt x="4170" y="5720"/>
                  <a:pt x="4256" y="5694"/>
                </a:cubicBezTo>
                <a:cubicBezTo>
                  <a:pt x="4256" y="5694"/>
                  <a:pt x="5882" y="5242"/>
                  <a:pt x="5887" y="5241"/>
                </a:cubicBezTo>
                <a:cubicBezTo>
                  <a:pt x="6473" y="5069"/>
                  <a:pt x="6628" y="4590"/>
                  <a:pt x="6731" y="4269"/>
                </a:cubicBezTo>
                <a:cubicBezTo>
                  <a:pt x="6912" y="3639"/>
                  <a:pt x="6912" y="3017"/>
                  <a:pt x="6732" y="2367"/>
                </a:cubicBezTo>
                <a:close/>
                <a:moveTo>
                  <a:pt x="6110" y="2509"/>
                </a:moveTo>
                <a:cubicBezTo>
                  <a:pt x="6109" y="2529"/>
                  <a:pt x="6108" y="2549"/>
                  <a:pt x="6108" y="2569"/>
                </a:cubicBezTo>
                <a:cubicBezTo>
                  <a:pt x="6106" y="2606"/>
                  <a:pt x="6105" y="2642"/>
                  <a:pt x="6103" y="2680"/>
                </a:cubicBezTo>
                <a:cubicBezTo>
                  <a:pt x="6102" y="2700"/>
                  <a:pt x="6101" y="2720"/>
                  <a:pt x="6099" y="2741"/>
                </a:cubicBezTo>
                <a:cubicBezTo>
                  <a:pt x="6096" y="2796"/>
                  <a:pt x="6092" y="2852"/>
                  <a:pt x="6087" y="2911"/>
                </a:cubicBezTo>
                <a:cubicBezTo>
                  <a:pt x="6086" y="2923"/>
                  <a:pt x="6085" y="2936"/>
                  <a:pt x="6084" y="2949"/>
                </a:cubicBezTo>
                <a:cubicBezTo>
                  <a:pt x="6079" y="3001"/>
                  <a:pt x="6074" y="3056"/>
                  <a:pt x="6068" y="3112"/>
                </a:cubicBezTo>
                <a:cubicBezTo>
                  <a:pt x="6066" y="3129"/>
                  <a:pt x="6065" y="3146"/>
                  <a:pt x="6063" y="3164"/>
                </a:cubicBezTo>
                <a:cubicBezTo>
                  <a:pt x="6056" y="3232"/>
                  <a:pt x="6048" y="3302"/>
                  <a:pt x="6039" y="3377"/>
                </a:cubicBezTo>
                <a:lnTo>
                  <a:pt x="5985" y="3739"/>
                </a:lnTo>
                <a:cubicBezTo>
                  <a:pt x="5940" y="3948"/>
                  <a:pt x="5805" y="4298"/>
                  <a:pt x="5408" y="4298"/>
                </a:cubicBezTo>
                <a:lnTo>
                  <a:pt x="5292" y="4298"/>
                </a:lnTo>
                <a:cubicBezTo>
                  <a:pt x="4967" y="4298"/>
                  <a:pt x="4721" y="4072"/>
                  <a:pt x="4719" y="3770"/>
                </a:cubicBezTo>
                <a:lnTo>
                  <a:pt x="4719" y="2529"/>
                </a:lnTo>
                <a:cubicBezTo>
                  <a:pt x="4719" y="2459"/>
                  <a:pt x="4662" y="2402"/>
                  <a:pt x="4592" y="2402"/>
                </a:cubicBezTo>
                <a:cubicBezTo>
                  <a:pt x="4522" y="2402"/>
                  <a:pt x="4466" y="2459"/>
                  <a:pt x="4466" y="2529"/>
                </a:cubicBezTo>
                <a:lnTo>
                  <a:pt x="4466" y="3764"/>
                </a:lnTo>
                <a:cubicBezTo>
                  <a:pt x="4466" y="3765"/>
                  <a:pt x="4465" y="3765"/>
                  <a:pt x="4465" y="3766"/>
                </a:cubicBezTo>
                <a:lnTo>
                  <a:pt x="4465" y="3961"/>
                </a:lnTo>
                <a:cubicBezTo>
                  <a:pt x="4465" y="4297"/>
                  <a:pt x="4198" y="4551"/>
                  <a:pt x="3842" y="4551"/>
                </a:cubicBezTo>
                <a:lnTo>
                  <a:pt x="3824" y="4551"/>
                </a:lnTo>
                <a:cubicBezTo>
                  <a:pt x="3786" y="4551"/>
                  <a:pt x="3749" y="4547"/>
                  <a:pt x="3713" y="4541"/>
                </a:cubicBezTo>
                <a:cubicBezTo>
                  <a:pt x="3702" y="4539"/>
                  <a:pt x="3691" y="4537"/>
                  <a:pt x="3680" y="4535"/>
                </a:cubicBezTo>
                <a:cubicBezTo>
                  <a:pt x="3651" y="4528"/>
                  <a:pt x="3624" y="4520"/>
                  <a:pt x="3597" y="4511"/>
                </a:cubicBezTo>
                <a:cubicBezTo>
                  <a:pt x="3590" y="4508"/>
                  <a:pt x="3582" y="4506"/>
                  <a:pt x="3575" y="4503"/>
                </a:cubicBezTo>
                <a:cubicBezTo>
                  <a:pt x="3354" y="4414"/>
                  <a:pt x="3203" y="4210"/>
                  <a:pt x="3201" y="3965"/>
                </a:cubicBezTo>
                <a:lnTo>
                  <a:pt x="3201" y="2655"/>
                </a:lnTo>
                <a:cubicBezTo>
                  <a:pt x="3201" y="2585"/>
                  <a:pt x="3145" y="2529"/>
                  <a:pt x="3075" y="2529"/>
                </a:cubicBezTo>
                <a:cubicBezTo>
                  <a:pt x="3005" y="2529"/>
                  <a:pt x="2949" y="2585"/>
                  <a:pt x="2949" y="2655"/>
                </a:cubicBezTo>
                <a:lnTo>
                  <a:pt x="2949" y="3717"/>
                </a:lnTo>
                <a:cubicBezTo>
                  <a:pt x="2949" y="3718"/>
                  <a:pt x="2948" y="3718"/>
                  <a:pt x="2948" y="3719"/>
                </a:cubicBezTo>
                <a:cubicBezTo>
                  <a:pt x="2948" y="4049"/>
                  <a:pt x="2681" y="4298"/>
                  <a:pt x="2327" y="4298"/>
                </a:cubicBezTo>
                <a:lnTo>
                  <a:pt x="2306" y="4298"/>
                </a:lnTo>
                <a:cubicBezTo>
                  <a:pt x="1951" y="4298"/>
                  <a:pt x="1684" y="4049"/>
                  <a:pt x="1684" y="3719"/>
                </a:cubicBezTo>
                <a:lnTo>
                  <a:pt x="1684" y="3668"/>
                </a:lnTo>
                <a:cubicBezTo>
                  <a:pt x="1684" y="3668"/>
                  <a:pt x="1684" y="3667"/>
                  <a:pt x="1684" y="3666"/>
                </a:cubicBezTo>
                <a:lnTo>
                  <a:pt x="1684" y="2655"/>
                </a:lnTo>
                <a:cubicBezTo>
                  <a:pt x="1684" y="2585"/>
                  <a:pt x="1628" y="2528"/>
                  <a:pt x="1558" y="2528"/>
                </a:cubicBezTo>
                <a:cubicBezTo>
                  <a:pt x="1488" y="2528"/>
                  <a:pt x="1432" y="2585"/>
                  <a:pt x="1432" y="2655"/>
                </a:cubicBezTo>
                <a:lnTo>
                  <a:pt x="1432" y="3580"/>
                </a:lnTo>
                <a:cubicBezTo>
                  <a:pt x="1432" y="3581"/>
                  <a:pt x="1431" y="3581"/>
                  <a:pt x="1431" y="3582"/>
                </a:cubicBezTo>
                <a:cubicBezTo>
                  <a:pt x="1431" y="3846"/>
                  <a:pt x="1214" y="4046"/>
                  <a:pt x="925" y="4046"/>
                </a:cubicBezTo>
                <a:cubicBezTo>
                  <a:pt x="625" y="4046"/>
                  <a:pt x="496" y="3952"/>
                  <a:pt x="417" y="3684"/>
                </a:cubicBezTo>
                <a:lnTo>
                  <a:pt x="370" y="3445"/>
                </a:lnTo>
                <a:cubicBezTo>
                  <a:pt x="255" y="2785"/>
                  <a:pt x="270" y="2117"/>
                  <a:pt x="415" y="1469"/>
                </a:cubicBezTo>
                <a:cubicBezTo>
                  <a:pt x="530" y="1081"/>
                  <a:pt x="702" y="885"/>
                  <a:pt x="925" y="885"/>
                </a:cubicBezTo>
                <a:cubicBezTo>
                  <a:pt x="1079" y="885"/>
                  <a:pt x="1208" y="987"/>
                  <a:pt x="1320" y="1198"/>
                </a:cubicBezTo>
                <a:cubicBezTo>
                  <a:pt x="1342" y="1239"/>
                  <a:pt x="1385" y="1264"/>
                  <a:pt x="1432" y="1264"/>
                </a:cubicBezTo>
                <a:lnTo>
                  <a:pt x="1559" y="1264"/>
                </a:lnTo>
                <a:cubicBezTo>
                  <a:pt x="1627" y="1264"/>
                  <a:pt x="1683" y="1211"/>
                  <a:pt x="1685" y="1143"/>
                </a:cubicBezTo>
                <a:cubicBezTo>
                  <a:pt x="1700" y="798"/>
                  <a:pt x="1984" y="506"/>
                  <a:pt x="2306" y="506"/>
                </a:cubicBezTo>
                <a:lnTo>
                  <a:pt x="2327" y="506"/>
                </a:lnTo>
                <a:cubicBezTo>
                  <a:pt x="2598" y="506"/>
                  <a:pt x="2751" y="738"/>
                  <a:pt x="2832" y="933"/>
                </a:cubicBezTo>
                <a:cubicBezTo>
                  <a:pt x="2851" y="981"/>
                  <a:pt x="2898" y="1011"/>
                  <a:pt x="2949" y="1011"/>
                </a:cubicBezTo>
                <a:lnTo>
                  <a:pt x="3076" y="1011"/>
                </a:lnTo>
                <a:cubicBezTo>
                  <a:pt x="3144" y="1011"/>
                  <a:pt x="3200" y="958"/>
                  <a:pt x="3203" y="891"/>
                </a:cubicBezTo>
                <a:cubicBezTo>
                  <a:pt x="3218" y="545"/>
                  <a:pt x="3502" y="253"/>
                  <a:pt x="3824" y="253"/>
                </a:cubicBezTo>
                <a:lnTo>
                  <a:pt x="3842" y="253"/>
                </a:lnTo>
                <a:cubicBezTo>
                  <a:pt x="4164" y="253"/>
                  <a:pt x="4448" y="545"/>
                  <a:pt x="4464" y="891"/>
                </a:cubicBezTo>
                <a:cubicBezTo>
                  <a:pt x="4467" y="958"/>
                  <a:pt x="4522" y="1011"/>
                  <a:pt x="4590" y="1011"/>
                </a:cubicBezTo>
                <a:lnTo>
                  <a:pt x="4719" y="1011"/>
                </a:lnTo>
                <a:cubicBezTo>
                  <a:pt x="4772" y="1011"/>
                  <a:pt x="4819" y="978"/>
                  <a:pt x="4837" y="928"/>
                </a:cubicBezTo>
                <a:cubicBezTo>
                  <a:pt x="4939" y="648"/>
                  <a:pt x="5092" y="506"/>
                  <a:pt x="5292" y="506"/>
                </a:cubicBezTo>
                <a:lnTo>
                  <a:pt x="5408" y="506"/>
                </a:lnTo>
                <a:cubicBezTo>
                  <a:pt x="5741" y="506"/>
                  <a:pt x="5927" y="850"/>
                  <a:pt x="5984" y="1146"/>
                </a:cubicBezTo>
                <a:cubicBezTo>
                  <a:pt x="6031" y="1398"/>
                  <a:pt x="6064" y="1618"/>
                  <a:pt x="6084" y="1827"/>
                </a:cubicBezTo>
                <a:cubicBezTo>
                  <a:pt x="6085" y="1828"/>
                  <a:pt x="6084" y="1829"/>
                  <a:pt x="6084" y="1830"/>
                </a:cubicBezTo>
                <a:cubicBezTo>
                  <a:pt x="6096" y="1945"/>
                  <a:pt x="6104" y="2057"/>
                  <a:pt x="6108" y="2169"/>
                </a:cubicBezTo>
                <a:cubicBezTo>
                  <a:pt x="6108" y="2174"/>
                  <a:pt x="6108" y="2180"/>
                  <a:pt x="6108" y="2185"/>
                </a:cubicBezTo>
                <a:cubicBezTo>
                  <a:pt x="6110" y="2235"/>
                  <a:pt x="6111" y="2286"/>
                  <a:pt x="6111" y="2337"/>
                </a:cubicBezTo>
                <a:cubicBezTo>
                  <a:pt x="6111" y="2343"/>
                  <a:pt x="6112" y="2349"/>
                  <a:pt x="6112" y="2355"/>
                </a:cubicBezTo>
                <a:cubicBezTo>
                  <a:pt x="6112" y="2405"/>
                  <a:pt x="6111" y="2457"/>
                  <a:pt x="6110" y="2509"/>
                </a:cubicBez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2</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TWO</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爱好</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78134" y="3560227"/>
            <a:ext cx="3255827" cy="187388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音乐【器乐声乐</a:t>
            </a:r>
            <a:r>
              <a:rPr lang="zh-CN" altLang="en-US" sz="1600" b="1" dirty="0">
                <a:solidFill>
                  <a:schemeClr val="bg1"/>
                </a:solidFill>
                <a:cs typeface="+mn-ea"/>
                <a:sym typeface="+mn-lt"/>
              </a:rPr>
              <a:t>】</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阅读</a:t>
            </a:r>
            <a:r>
              <a:rPr lang="zh-CN" sz="1600" b="1" dirty="0">
                <a:solidFill>
                  <a:schemeClr val="bg1"/>
                </a:solidFill>
                <a:cs typeface="+mn-ea"/>
                <a:sym typeface="+mn-lt"/>
              </a:rPr>
              <a:t>【方向甚广</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zh-CN" sz="1600" b="1" dirty="0">
                <a:solidFill>
                  <a:schemeClr val="bg1"/>
                </a:solidFill>
                <a:cs typeface="+mn-ea"/>
                <a:sym typeface="+mn-lt"/>
              </a:rPr>
              <a:t>吃货【要吃就做</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en-US" altLang="zh-CN" sz="1600" b="1" dirty="0">
                <a:solidFill>
                  <a:schemeClr val="bg1"/>
                </a:solidFill>
                <a:cs typeface="+mn-ea"/>
                <a:sym typeface="+mn-lt"/>
              </a:rPr>
              <a:t>.....</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脑洞太大，关联思维跳脱</a:t>
            </a:r>
            <a:endParaRPr lang="zh-CN" altLang="en-US" sz="1600" b="1" dirty="0">
              <a:solidFill>
                <a:schemeClr val="bg1"/>
              </a:solidFill>
              <a:cs typeface="+mn-ea"/>
              <a:sym typeface="+mn-lt"/>
            </a:endParaRPr>
          </a:p>
        </p:txBody>
      </p:sp>
      <p:sp>
        <p:nvSpPr>
          <p:cNvPr id="9"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u0ldtq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1912</Words>
  <Application>WPS 演示</Application>
  <PresentationFormat>宽屏</PresentationFormat>
  <Paragraphs>274</Paragraphs>
  <Slides>29</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Arial</vt:lpstr>
      <vt:lpstr>宋体</vt:lpstr>
      <vt:lpstr>Wingdings</vt:lpstr>
      <vt:lpstr>微软雅黑</vt:lpstr>
      <vt:lpstr>Lato Light</vt:lpstr>
      <vt:lpstr>Wingdings</vt:lpstr>
      <vt:lpstr>Aileron SemiBold</vt:lpstr>
      <vt:lpstr>Arial Unicode MS</vt:lpstr>
      <vt:lpstr>等线</vt:lpstr>
      <vt:lpstr>Gill Sans</vt:lpstr>
      <vt:lpstr>Gill Sans MT</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 zhou</dc:creator>
  <cp:lastModifiedBy>夜瓜居士</cp:lastModifiedBy>
  <cp:revision>49</cp:revision>
  <dcterms:created xsi:type="dcterms:W3CDTF">2019-04-30T02:42:00Z</dcterms:created>
  <dcterms:modified xsi:type="dcterms:W3CDTF">2019-06-03T05:06:34Z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